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svg" ContentType="image/svg+xm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2.xml" ContentType="application/vnd.openxmlformats-officedocument.presentationml.tags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ags/tag3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817" r:id="rId1"/>
    <p:sldMasterId id="2147484052" r:id="rId2"/>
  </p:sldMasterIdLst>
  <p:notesMasterIdLst>
    <p:notesMasterId r:id="rId18"/>
  </p:notesMasterIdLst>
  <p:handoutMasterIdLst>
    <p:handoutMasterId r:id="rId19"/>
  </p:handoutMasterIdLst>
  <p:sldIdLst>
    <p:sldId id="737" r:id="rId3"/>
    <p:sldId id="827" r:id="rId4"/>
    <p:sldId id="814" r:id="rId5"/>
    <p:sldId id="818" r:id="rId6"/>
    <p:sldId id="817" r:id="rId7"/>
    <p:sldId id="823" r:id="rId8"/>
    <p:sldId id="816" r:id="rId9"/>
    <p:sldId id="828" r:id="rId10"/>
    <p:sldId id="812" r:id="rId11"/>
    <p:sldId id="824" r:id="rId12"/>
    <p:sldId id="821" r:id="rId13"/>
    <p:sldId id="820" r:id="rId14"/>
    <p:sldId id="790" r:id="rId15"/>
    <p:sldId id="764" r:id="rId16"/>
    <p:sldId id="765" r:id="rId17"/>
  </p:sldIdLst>
  <p:sldSz cx="12192000" cy="6858000"/>
  <p:notesSz cx="6797675" cy="9928225"/>
  <p:embeddedFontLst>
    <p:embeddedFont>
      <p:font typeface="Georgia" panose="02040502050405020303" pitchFamily="18" charset="0"/>
      <p:regular r:id="rId20"/>
      <p:bold r:id="rId21"/>
      <p:italic r:id="rId22"/>
      <p:boldItalic r:id="rId23"/>
    </p:embeddedFont>
    <p:embeddedFont>
      <p:font typeface="Montserrat Black" pitchFamily="2" charset="-52"/>
      <p:bold r:id="rId24"/>
      <p:boldItalic r:id="rId25"/>
    </p:embeddedFont>
    <p:embeddedFont>
      <p:font typeface="EYInterstate Light" panose="02000506000000020004" pitchFamily="2" charset="0"/>
      <p:regular r:id="rId26"/>
      <p:italic r:id="rId27"/>
    </p:embeddedFont>
    <p:embeddedFont>
      <p:font typeface="Montserrat" pitchFamily="2" charset="-52"/>
      <p:regular r:id="rId28"/>
      <p:bold r:id="rId29"/>
      <p:italic r:id="rId30"/>
      <p:boldItalic r:id="rId31"/>
    </p:embeddedFont>
    <p:embeddedFont>
      <p:font typeface="Montserrat Light" pitchFamily="2" charset="-52"/>
      <p:regular r:id="rId32"/>
      <p:italic r:id="rId33"/>
    </p:embeddedFont>
    <p:embeddedFont>
      <p:font typeface="Verdana" panose="020B0604030504040204" pitchFamily="34" charset="0"/>
      <p:regular r:id="rId34"/>
      <p:bold r:id="rId35"/>
      <p:italic r:id="rId36"/>
      <p:boldItalic r:id="rId37"/>
    </p:embeddedFont>
  </p:embeddedFontLst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  <p15:guide id="3" pos="39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7" clrIdx="1"/>
  <p:cmAuthor id="3" name="Workstation" initials="W" lastIdx="2" clrIdx="2">
    <p:extLst>
      <p:ext uri="{19B8F6BF-5375-455C-9EA6-DF929625EA0E}">
        <p15:presenceInfo xmlns:p15="http://schemas.microsoft.com/office/powerpoint/2012/main" userId="Workstation" providerId="None"/>
      </p:ext>
    </p:extLst>
  </p:cmAuthor>
  <p:cmAuthor id="4" name="Iuliia E Streltsova" initials="IES" lastIdx="14" clrIdx="3">
    <p:extLst>
      <p:ext uri="{19B8F6BF-5375-455C-9EA6-DF929625EA0E}">
        <p15:presenceInfo xmlns:p15="http://schemas.microsoft.com/office/powerpoint/2012/main" userId="S-1-5-21-587176412-2091897416-1270132578-20407" providerId="AD"/>
      </p:ext>
    </p:extLst>
  </p:cmAuthor>
  <p:cmAuthor id="5" name="B1" initials="B1" lastIdx="17" clrIdx="4">
    <p:extLst>
      <p:ext uri="{19B8F6BF-5375-455C-9EA6-DF929625EA0E}">
        <p15:presenceInfo xmlns:p15="http://schemas.microsoft.com/office/powerpoint/2012/main" userId="B1" providerId="None"/>
      </p:ext>
    </p:extLst>
  </p:cmAuthor>
  <p:cmAuthor id="6" name="Б1" initials="Б1" lastIdx="14" clrIdx="5">
    <p:extLst>
      <p:ext uri="{19B8F6BF-5375-455C-9EA6-DF929625EA0E}">
        <p15:presenceInfo xmlns:p15="http://schemas.microsoft.com/office/powerpoint/2012/main" userId="Б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908C8F"/>
    <a:srgbClr val="504D4F"/>
    <a:srgbClr val="C8C7C8"/>
    <a:srgbClr val="DAD8D9"/>
    <a:srgbClr val="3A6396"/>
    <a:srgbClr val="444042"/>
    <a:srgbClr val="4AA150"/>
    <a:srgbClr val="4A6C4C"/>
    <a:srgbClr val="4AA8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60" autoAdjust="0"/>
    <p:restoredTop sz="90560" autoAdjust="0"/>
  </p:normalViewPr>
  <p:slideViewPr>
    <p:cSldViewPr snapToObjects="1" showGuides="1">
      <p:cViewPr varScale="1">
        <p:scale>
          <a:sx n="103" d="100"/>
          <a:sy n="103" d="100"/>
        </p:scale>
        <p:origin x="832" y="72"/>
      </p:cViewPr>
      <p:guideLst>
        <p:guide orient="horz" pos="2160"/>
        <p:guide pos="3840"/>
        <p:guide pos="3940"/>
      </p:guideLst>
    </p:cSldViewPr>
  </p:slideViewPr>
  <p:outlineViewPr>
    <p:cViewPr>
      <p:scale>
        <a:sx n="33" d="100"/>
        <a:sy n="33" d="100"/>
      </p:scale>
      <p:origin x="0" y="-1629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320"/>
    </p:cViewPr>
  </p:sorterViewPr>
  <p:notesViewPr>
    <p:cSldViewPr snapToObjects="1" showGuides="1">
      <p:cViewPr>
        <p:scale>
          <a:sx n="66" d="100"/>
          <a:sy n="66" d="100"/>
        </p:scale>
        <p:origin x="1344" y="-1248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9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font" Target="fonts/font18.fntdata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font" Target="fonts/font17.fntdata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31" Type="http://schemas.openxmlformats.org/officeDocument/2006/relationships/font" Target="fonts/font12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font" Target="fonts/font16.fntdata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GB" dirty="0">
              <a:latin typeface="Arial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75A85089-C692-4DEA-AC49-04CF34D4FE14}" type="datetimeFigureOut">
              <a:rPr lang="en-GB" smtClean="0">
                <a:latin typeface="Arial" pitchFamily="34" charset="0"/>
              </a:rPr>
              <a:pPr/>
              <a:t>25/09/2024</a:t>
            </a:fld>
            <a:endParaRPr lang="en-GB" dirty="0">
              <a:latin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GB" dirty="0">
              <a:latin typeface="Arial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3A5C721-4BB5-4DB6-AD65-4BA2A62B05B6}" type="slidenum">
              <a:rPr lang="en-GB" smtClean="0">
                <a:latin typeface="Arial" pitchFamily="34" charset="0"/>
              </a:rPr>
              <a:pPr/>
              <a:t>‹#›</a:t>
            </a:fld>
            <a:endParaRPr lang="en-GB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632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>
                <a:latin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>
                <a:latin typeface="Arial" pitchFamily="34" charset="0"/>
              </a:defRPr>
            </a:lvl1pPr>
          </a:lstStyle>
          <a:p>
            <a:fld id="{8045EBA9-A28D-4849-BFEA-AA04F6A21B63}" type="datetimeFigureOut">
              <a:rPr lang="en-GB" smtClean="0"/>
              <a:pPr/>
              <a:t>25/09/2024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4538"/>
            <a:ext cx="6619875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>
                <a:latin typeface="Arial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>
                <a:latin typeface="Arial" pitchFamily="34" charset="0"/>
              </a:defRPr>
            </a:lvl1pPr>
          </a:lstStyle>
          <a:p>
            <a:fld id="{5B43D19E-BFDB-4C92-8EDD-32EDDA8F41DF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2703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sz="1050" kern="1200" dirty="0" smtClean="0">
              <a:solidFill>
                <a:schemeClr val="tx1"/>
              </a:solidFill>
              <a:effectLst/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43D19E-BFDB-4C92-8EDD-32EDDA8F41DF}" type="slidenum">
              <a:rPr kumimoji="0" lang="en-GB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1059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20725"/>
            <a:ext cx="64008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40216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4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b="0" kern="1200" spc="-30" dirty="0" smtClean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573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kern="1200" spc="-30" dirty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625798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4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b="0" kern="1200" spc="-30" dirty="0" smtClean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647545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4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b="0" kern="1200" spc="-30" dirty="0" smtClean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42831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408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6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kern="1200" spc="-30" dirty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1853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4879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spcAft>
                <a:spcPts val="400"/>
              </a:spcAft>
              <a:buClr>
                <a:schemeClr val="bg1"/>
              </a:buClr>
              <a:buSzPct val="80000"/>
              <a:buFont typeface="Symbol" panose="05050102010706020507" pitchFamily="18" charset="2"/>
              <a:buNone/>
            </a:pPr>
            <a:endParaRPr lang="ru-RU" sz="1200" b="0" kern="1200" spc="-30" dirty="0" smtClean="0">
              <a:solidFill>
                <a:schemeClr val="bg1"/>
              </a:solidFill>
              <a:latin typeface="Arial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48338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4208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47839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99535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57200" y="720725"/>
            <a:ext cx="6400800" cy="36004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43D19E-BFDB-4C92-8EDD-32EDDA8F41DF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4567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5" name="Table Placeholder 4">
            <a:extLst>
              <a:ext uri="{FF2B5EF4-FFF2-40B4-BE49-F238E27FC236}">
                <a16:creationId xmlns:a16="http://schemas.microsoft.com/office/drawing/2014/main" id="{95A2BE92-ABF7-4A82-BC35-00F28F500FED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2300" y="1233488"/>
            <a:ext cx="5503699" cy="4787900"/>
          </a:xfrm>
        </p:spPr>
        <p:txBody>
          <a:bodyPr/>
          <a:lstStyle/>
          <a:p>
            <a:r>
              <a:rPr lang="en-US" dirty="0"/>
              <a:t>Click icon to add table</a:t>
            </a:r>
            <a:endParaRPr lang="en-IN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3BE798F-0A98-9844-7D33-80AD910CC2DF}"/>
              </a:ext>
            </a:extLst>
          </p:cNvPr>
          <p:cNvSpPr/>
          <p:nvPr userDrawn="1"/>
        </p:nvSpPr>
        <p:spPr>
          <a:xfrm>
            <a:off x="5735960" y="1368503"/>
            <a:ext cx="5872341" cy="4292745"/>
          </a:xfrm>
          <a:prstGeom prst="rect">
            <a:avLst/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RU" sz="1200" dirty="0">
              <a:solidFill>
                <a:schemeClr val="tx1"/>
              </a:solidFill>
            </a:endParaRP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5DB83DAE-9FEB-4E9C-85BA-A34BD23927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0097" y="1368503"/>
            <a:ext cx="4500500" cy="373807"/>
          </a:xfrm>
        </p:spPr>
        <p:txBody>
          <a:bodyPr/>
          <a:lstStyle>
            <a:lvl1pPr marL="0" indent="0">
              <a:buNone/>
              <a:defRPr b="1">
                <a:solidFill>
                  <a:srgbClr val="FFFFFF"/>
                </a:solidFill>
                <a:latin typeface="Montserrat" panose="00000500000000000000" pitchFamily="2" charset="-52"/>
              </a:defRPr>
            </a:lvl1pPr>
          </a:lstStyle>
          <a:p>
            <a:pPr lvl="0"/>
            <a:r>
              <a:rPr lang="en-US" dirty="0"/>
              <a:t>Key Takeaways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C1ABE303-7041-4312-AD03-0E872AEF99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60097" y="1821290"/>
            <a:ext cx="4500500" cy="1355682"/>
          </a:xfrm>
        </p:spPr>
        <p:txBody>
          <a:bodyPr/>
          <a:lstStyle>
            <a:lvl1pPr marL="0" indent="0">
              <a:buNone/>
              <a:defRPr sz="12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Lorem ipsum dolor, 12pt, </a:t>
            </a:r>
            <a:r>
              <a:rPr lang="en-US" dirty="0" err="1"/>
              <a:t>Utinam</a:t>
            </a:r>
            <a:r>
              <a:rPr lang="en-US" dirty="0"/>
              <a:t> </a:t>
            </a:r>
            <a:r>
              <a:rPr lang="en-US" dirty="0" err="1"/>
              <a:t>nonumy</a:t>
            </a:r>
            <a:r>
              <a:rPr lang="en-US" dirty="0"/>
              <a:t> </a:t>
            </a:r>
            <a:r>
              <a:rPr lang="en-US" dirty="0" err="1"/>
              <a:t>abhorreant</a:t>
            </a:r>
            <a:r>
              <a:rPr lang="en-US" dirty="0"/>
              <a:t> </a:t>
            </a:r>
            <a:r>
              <a:rPr lang="en-US" dirty="0" err="1"/>
              <a:t>sead</a:t>
            </a:r>
            <a:r>
              <a:rPr lang="en-US" dirty="0"/>
              <a:t>. </a:t>
            </a:r>
            <a:r>
              <a:rPr lang="en-US" dirty="0" err="1"/>
              <a:t>Putant</a:t>
            </a:r>
            <a:r>
              <a:rPr lang="en-US" dirty="0"/>
              <a:t> </a:t>
            </a:r>
            <a:r>
              <a:rPr lang="en-US" dirty="0" err="1"/>
              <a:t>probatus</a:t>
            </a:r>
            <a:r>
              <a:rPr lang="en-US" dirty="0"/>
              <a:t> id vis, ad his </a:t>
            </a:r>
            <a:r>
              <a:rPr lang="en-US" dirty="0" err="1"/>
              <a:t>meis</a:t>
            </a:r>
            <a:r>
              <a:rPr lang="en-US" dirty="0"/>
              <a:t>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repudiare</a:t>
            </a:r>
            <a:r>
              <a:rPr lang="en-US" dirty="0"/>
              <a:t>, has an </a:t>
            </a:r>
            <a:r>
              <a:rPr lang="en-US" dirty="0" err="1"/>
              <a:t>pericula</a:t>
            </a:r>
            <a:r>
              <a:rPr lang="en-US" dirty="0"/>
              <a:t> </a:t>
            </a:r>
            <a:r>
              <a:rPr lang="en-US" dirty="0" err="1"/>
              <a:t>tractatos</a:t>
            </a:r>
            <a:r>
              <a:rPr lang="en-US" dirty="0"/>
              <a:t>.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debitis</a:t>
            </a:r>
            <a:r>
              <a:rPr lang="en-US" dirty="0"/>
              <a:t> </a:t>
            </a:r>
            <a:r>
              <a:rPr lang="en-US" dirty="0" err="1"/>
              <a:t>dissentias</a:t>
            </a:r>
            <a:r>
              <a:rPr lang="en-US" dirty="0"/>
              <a:t> ad. </a:t>
            </a:r>
            <a:r>
              <a:rPr lang="en-US" dirty="0" err="1"/>
              <a:t>Patrioque</a:t>
            </a:r>
            <a:r>
              <a:rPr lang="en-US" dirty="0"/>
              <a:t> </a:t>
            </a:r>
            <a:r>
              <a:rPr lang="en-US" dirty="0" err="1"/>
              <a:t>voluptatum</a:t>
            </a:r>
            <a:r>
              <a:rPr lang="en-US" dirty="0"/>
              <a:t> sed ex, id </a:t>
            </a:r>
            <a:r>
              <a:rPr lang="en-US" dirty="0" err="1"/>
              <a:t>admodum</a:t>
            </a:r>
            <a:r>
              <a:rPr lang="en-US" dirty="0"/>
              <a:t>.</a:t>
            </a:r>
          </a:p>
          <a:p>
            <a:pPr lvl="0"/>
            <a:endParaRPr lang="en-US" dirty="0"/>
          </a:p>
        </p:txBody>
      </p:sp>
      <p:sp>
        <p:nvSpPr>
          <p:cNvPr id="29" name="Text Placeholder 16">
            <a:extLst>
              <a:ext uri="{FF2B5EF4-FFF2-40B4-BE49-F238E27FC236}">
                <a16:creationId xmlns:a16="http://schemas.microsoft.com/office/drawing/2014/main" id="{06C37795-5E77-4A87-8968-3B6FE660E1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16180" y="3845638"/>
            <a:ext cx="3025629" cy="276593"/>
          </a:xfrm>
        </p:spPr>
        <p:txBody>
          <a:bodyPr/>
          <a:lstStyle>
            <a:lvl1pPr marL="0" indent="0">
              <a:buNone/>
              <a:defRPr sz="1200" b="1" i="0">
                <a:solidFill>
                  <a:srgbClr val="4AA85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Name Surname</a:t>
            </a:r>
            <a:endParaRPr lang="en-GB" dirty="0"/>
          </a:p>
        </p:txBody>
      </p:sp>
      <p:sp>
        <p:nvSpPr>
          <p:cNvPr id="30" name="Text Placeholder 16">
            <a:extLst>
              <a:ext uri="{FF2B5EF4-FFF2-40B4-BE49-F238E27FC236}">
                <a16:creationId xmlns:a16="http://schemas.microsoft.com/office/drawing/2014/main" id="{0075DD94-FDC7-438F-BBF1-69FACCC0830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716002" y="4145162"/>
            <a:ext cx="3029362" cy="27659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Job Title</a:t>
            </a:r>
            <a:endParaRPr lang="en-GB" dirty="0"/>
          </a:p>
        </p:txBody>
      </p:sp>
      <p:sp>
        <p:nvSpPr>
          <p:cNvPr id="31" name="Picture Placeholder 19">
            <a:extLst>
              <a:ext uri="{FF2B5EF4-FFF2-40B4-BE49-F238E27FC236}">
                <a16:creationId xmlns:a16="http://schemas.microsoft.com/office/drawing/2014/main" id="{D8FB6EBA-DBC0-4BF0-B2E6-BFA596B114D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16080" y="3726187"/>
            <a:ext cx="792088" cy="792088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800">
                <a:solidFill>
                  <a:schemeClr val="accent4">
                    <a:lumMod val="40000"/>
                    <a:lumOff val="60000"/>
                  </a:schemeClr>
                </a:solidFill>
                <a:latin typeface="Montserrat Light" panose="00000400000000000000" pitchFamily="2" charset="-52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3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Contents / agenda slide</a:t>
            </a:r>
            <a:endParaRPr lang="en-GB" dirty="0"/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7772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eading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587375" y="1233488"/>
            <a:ext cx="11017250" cy="47879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3920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9501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heading +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692AA491-36D3-05C9-5EC4-DC446A2E3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76" y="1229161"/>
            <a:ext cx="11020926" cy="47922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200479" indent="-200479">
              <a:buFont typeface="Montserrat Light" panose="00000400000000000000" pitchFamily="2" charset="-52"/>
              <a:buChar char="▶"/>
              <a:defRPr sz="2000"/>
            </a:lvl1pPr>
            <a:lvl2pPr marL="400959" indent="-200479">
              <a:buFont typeface="Montserrat Light" panose="00000400000000000000" pitchFamily="2" charset="-52"/>
              <a:buChar char="▶"/>
              <a:defRPr sz="1800"/>
            </a:lvl2pPr>
            <a:lvl3pPr marL="601440" indent="-200479">
              <a:buFont typeface="Montserrat Light" panose="00000400000000000000" pitchFamily="2" charset="-52"/>
              <a:buChar char="▶"/>
              <a:defRPr sz="1600"/>
            </a:lvl3pPr>
            <a:lvl4pPr marL="801919" indent="-200479">
              <a:buFont typeface="Montserrat Light" panose="00000400000000000000" pitchFamily="2" charset="-52"/>
              <a:buChar char="▶"/>
              <a:defRPr sz="1400"/>
            </a:lvl4pPr>
            <a:lvl5pPr marL="1002398" indent="-200479">
              <a:buFont typeface="Montserrat Light" panose="00000400000000000000" pitchFamily="2" charset="-52"/>
              <a:buChar char="▶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9328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heading + text 20pt +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0109343D-A45D-E318-9D6A-304B8A86E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301" y="1953488"/>
            <a:ext cx="11016000" cy="40679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200479" indent="-200479">
              <a:buFont typeface="Montserrat Light" panose="00000400000000000000" pitchFamily="2" charset="-52"/>
              <a:buChar char="▶"/>
              <a:defRPr sz="1800"/>
            </a:lvl1pPr>
            <a:lvl2pPr marL="400959" indent="-200479">
              <a:buFont typeface="Montserrat Light" panose="00000400000000000000" pitchFamily="2" charset="-52"/>
              <a:buChar char="▶"/>
              <a:defRPr sz="1600"/>
            </a:lvl2pPr>
            <a:lvl3pPr marL="601440" indent="-200479">
              <a:buFont typeface="Montserrat Light" panose="00000400000000000000" pitchFamily="2" charset="-52"/>
              <a:buChar char="▶"/>
              <a:defRPr sz="1400"/>
            </a:lvl3pPr>
            <a:lvl4pPr marL="801919" indent="-200479">
              <a:buFont typeface="Montserrat Light" panose="00000400000000000000" pitchFamily="2" charset="-52"/>
              <a:buChar char="▶"/>
              <a:defRPr sz="1200"/>
            </a:lvl4pPr>
            <a:lvl5pPr marL="1002398" indent="-200479">
              <a:buFont typeface="Montserrat Light" panose="00000400000000000000" pitchFamily="2" charset="-52"/>
              <a:buChar char="▶"/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EB6ADD0-9EA9-71BE-B9DF-C1F3DCDD63F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92301" y="1241151"/>
            <a:ext cx="11012004" cy="712337"/>
          </a:xfrm>
        </p:spPr>
        <p:txBody>
          <a:bodyPr/>
          <a:lstStyle>
            <a:lvl1pPr marL="0" indent="0">
              <a:lnSpc>
                <a:spcPts val="2000"/>
              </a:lnSpc>
              <a:spcBef>
                <a:spcPts val="984"/>
              </a:spcBef>
              <a:buNone/>
              <a:defRPr sz="2000">
                <a:solidFill>
                  <a:srgbClr val="D0D0D0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 Monserrat 20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94000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heading + two bulle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7375" y="1233488"/>
            <a:ext cx="5389725" cy="478789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3501" y="1233488"/>
            <a:ext cx="5384800" cy="478789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596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 headings + text 20 pt + two bulle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half" idx="1"/>
          </p:nvPr>
        </p:nvSpPr>
        <p:spPr>
          <a:xfrm>
            <a:off x="592301" y="2060848"/>
            <a:ext cx="5384800" cy="396053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9" name="Content Placeholder 3"/>
          <p:cNvSpPr>
            <a:spLocks noGrp="1"/>
          </p:cNvSpPr>
          <p:nvPr>
            <p:ph sz="half" idx="2"/>
          </p:nvPr>
        </p:nvSpPr>
        <p:spPr>
          <a:xfrm>
            <a:off x="6223501" y="2060848"/>
            <a:ext cx="5384800" cy="396053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88A79C75-3BB6-7520-5882-FE59CECA8E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92301" y="1233488"/>
            <a:ext cx="5384800" cy="719348"/>
          </a:xfrm>
        </p:spPr>
        <p:txBody>
          <a:bodyPr anchor="t" anchorCtr="0"/>
          <a:lstStyle>
            <a:lvl1pPr>
              <a:lnSpc>
                <a:spcPct val="100000"/>
              </a:lnSpc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88A79C75-3BB6-7520-5882-FE59CECA8E3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23501" y="1233488"/>
            <a:ext cx="5384800" cy="719348"/>
          </a:xfrm>
        </p:spPr>
        <p:txBody>
          <a:bodyPr anchor="t" anchorCtr="0"/>
          <a:lstStyle>
            <a:lvl1pPr>
              <a:lnSpc>
                <a:spcPct val="100000"/>
              </a:lnSpc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3814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lide +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4">
            <a:extLst>
              <a:ext uri="{FF2B5EF4-FFF2-40B4-BE49-F238E27FC236}">
                <a16:creationId xmlns:a16="http://schemas.microsoft.com/office/drawing/2014/main" id="{380593A0-4211-460E-B6CF-FE2D9CE6D9C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94851" y="0"/>
            <a:ext cx="3997149" cy="6857999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IN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78D3272-120F-430D-AFB5-E93227EEEAA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09604" y="2204865"/>
            <a:ext cx="3578253" cy="3816524"/>
          </a:xfrm>
        </p:spPr>
        <p:txBody>
          <a:bodyPr numCol="1"/>
          <a:lstStyle>
            <a:lvl1pPr marL="0" indent="0">
              <a:buNone/>
              <a:defRPr sz="12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C7BD71A-882B-40FB-A05F-48ECC69FF73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327192" y="2201310"/>
            <a:ext cx="3578253" cy="1290791"/>
          </a:xfrm>
        </p:spPr>
        <p:txBody>
          <a:bodyPr numCol="1"/>
          <a:lstStyle>
            <a:lvl1pPr marL="0" indent="0">
              <a:buNone/>
              <a:defRPr sz="12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87D58C8-1517-42AA-8B2A-E449A3F6F02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7192" y="3834523"/>
            <a:ext cx="3578253" cy="1944160"/>
          </a:xfrm>
        </p:spPr>
        <p:txBody>
          <a:bodyPr numCol="1"/>
          <a:lstStyle>
            <a:lvl1pPr marL="0" indent="0">
              <a:buNone/>
              <a:defRPr sz="180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Quote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31AD3648-063B-DCE0-1337-A6D9C7E59E1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04359" y="1233488"/>
            <a:ext cx="7301086" cy="829200"/>
          </a:xfrm>
        </p:spPr>
        <p:txBody>
          <a:bodyPr/>
          <a:lstStyle>
            <a:lvl1pPr marL="0" indent="0">
              <a:lnSpc>
                <a:spcPts val="2000"/>
              </a:lnSpc>
              <a:spcBef>
                <a:spcPts val="984"/>
              </a:spcBef>
              <a:buNone/>
              <a:defRPr sz="1800">
                <a:solidFill>
                  <a:srgbClr val="D0D0D0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604359" y="516215"/>
            <a:ext cx="7301086" cy="7172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8898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slide + 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AB6F1558-0A2C-46B0-BF58-165953AD80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692" y="2081378"/>
            <a:ext cx="5292000" cy="1800000"/>
          </a:xfrm>
        </p:spPr>
        <p:txBody>
          <a:bodyPr lIns="90000" tIns="46800" rIns="90000" bIns="46800"/>
          <a:lstStyle>
            <a:lvl1pPr marL="0" indent="0">
              <a:buNone/>
              <a:defRPr lang="en-US" sz="2400" dirty="0" smtClean="0">
                <a:latin typeface="Georgia" panose="02040502050405020303" pitchFamily="18" charset="0"/>
              </a:defRPr>
            </a:lvl1pPr>
          </a:lstStyle>
          <a:p>
            <a:pPr marL="267449" lvl="0" indent="-267449">
              <a:spcBef>
                <a:spcPts val="0"/>
              </a:spcBef>
            </a:pPr>
            <a:r>
              <a:rPr lang="en-US"/>
              <a:t>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DF5A0E3-BE8B-4B58-957D-78F80D0E1E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44534" y="4056459"/>
            <a:ext cx="3906686" cy="297677"/>
          </a:xfrm>
        </p:spPr>
        <p:txBody>
          <a:bodyPr lIns="90000" tIns="46800" rIns="90000" bIns="46800"/>
          <a:lstStyle>
            <a:lvl1pPr marL="0" indent="0" algn="l" defTabSz="685767" rtl="0" eaLnBrk="1" latinLnBrk="0" hangingPunct="1">
              <a:spcBef>
                <a:spcPts val="0"/>
              </a:spcBef>
              <a:spcAft>
                <a:spcPts val="452"/>
              </a:spcAft>
              <a:buClr>
                <a:schemeClr val="tx2"/>
              </a:buClr>
              <a:buSzPct val="70000"/>
              <a:buFont typeface="Arial" pitchFamily="34" charset="0"/>
              <a:buNone/>
              <a:defRPr lang="en-US" sz="1200" b="1" kern="1200" dirty="0" smtClean="0">
                <a:solidFill>
                  <a:schemeClr val="tx2"/>
                </a:solidFill>
                <a:latin typeface="Montserrat" pitchFamily="2" charset="77"/>
                <a:ea typeface="+mn-ea"/>
                <a:cs typeface="+mn-cs"/>
              </a:defRPr>
            </a:lvl1pPr>
            <a:lvl2pPr marL="267449" indent="0">
              <a:buNone/>
              <a:defRPr lang="en-US" sz="1500" smtClean="0">
                <a:latin typeface="+mn-lt"/>
              </a:defRPr>
            </a:lvl2pPr>
            <a:lvl3pPr>
              <a:defRPr lang="en-US" sz="1351" smtClean="0">
                <a:latin typeface="+mn-lt"/>
              </a:defRPr>
            </a:lvl3pPr>
            <a:lvl4pPr>
              <a:defRPr lang="en-US" sz="1200" smtClean="0">
                <a:latin typeface="+mn-lt"/>
              </a:defRPr>
            </a:lvl4pPr>
            <a:lvl5pPr>
              <a:defRPr lang="en-IN" sz="1200">
                <a:latin typeface="+mn-lt"/>
              </a:defRPr>
            </a:lvl5pPr>
          </a:lstStyle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Name Surname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A9B9EE1-551A-411E-9AB4-D516880601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44534" y="4375897"/>
            <a:ext cx="3906686" cy="297678"/>
          </a:xfrm>
        </p:spPr>
        <p:txBody>
          <a:bodyPr lIns="90000" tIns="46800" rIns="90000" bIns="46800"/>
          <a:lstStyle>
            <a:lvl1pPr marL="0" indent="0" algn="l" defTabSz="685767" rtl="0" eaLnBrk="1" latinLnBrk="0" hangingPunct="1">
              <a:spcBef>
                <a:spcPts val="0"/>
              </a:spcBef>
              <a:spcAft>
                <a:spcPts val="452"/>
              </a:spcAft>
              <a:buClr>
                <a:schemeClr val="tx2"/>
              </a:buClr>
              <a:buSzPct val="70000"/>
              <a:buFont typeface="Arial" pitchFamily="34" charset="0"/>
              <a:buNone/>
              <a:defRPr lang="en-US" sz="12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7449" indent="0">
              <a:buNone/>
              <a:defRPr lang="en-US" sz="1500" smtClean="0">
                <a:latin typeface="+mn-lt"/>
              </a:defRPr>
            </a:lvl2pPr>
            <a:lvl3pPr>
              <a:defRPr lang="en-US" sz="1351" smtClean="0">
                <a:latin typeface="+mn-lt"/>
              </a:defRPr>
            </a:lvl3pPr>
            <a:lvl4pPr>
              <a:defRPr lang="en-US" sz="1200" smtClean="0">
                <a:latin typeface="+mn-lt"/>
              </a:defRPr>
            </a:lvl4pPr>
            <a:lvl5pPr>
              <a:defRPr lang="en-IN" sz="1200">
                <a:latin typeface="+mn-lt"/>
              </a:defRPr>
            </a:lvl5pPr>
          </a:lstStyle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Job Title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8FA98821-8CC1-4178-9006-E9F9D4DBBA53}"/>
              </a:ext>
            </a:extLst>
          </p:cNvPr>
          <p:cNvSpPr txBox="1">
            <a:spLocks/>
          </p:cNvSpPr>
          <p:nvPr userDrawn="1"/>
        </p:nvSpPr>
        <p:spPr>
          <a:xfrm rot="10800000">
            <a:off x="2040716" y="1961800"/>
            <a:ext cx="846976" cy="8826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356616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13232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69848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26464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783080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2000" dirty="0">
                <a:solidFill>
                  <a:schemeClr val="tx2"/>
                </a:solidFill>
                <a:latin typeface="Georgia" panose="02040502050405020303" pitchFamily="18" charset="0"/>
              </a:rPr>
              <a:t>“ 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5BEB29B-EDA5-42BB-B2FE-FF78582646DE}"/>
              </a:ext>
            </a:extLst>
          </p:cNvPr>
          <p:cNvGrpSpPr/>
          <p:nvPr userDrawn="1"/>
        </p:nvGrpSpPr>
        <p:grpSpPr>
          <a:xfrm>
            <a:off x="2887692" y="3867059"/>
            <a:ext cx="5292000" cy="715774"/>
            <a:chOff x="1709327" y="4312446"/>
            <a:chExt cx="5292000" cy="715774"/>
          </a:xfrm>
        </p:grpSpPr>
        <p:cxnSp>
          <p:nvCxnSpPr>
            <p:cNvPr id="20" name="Прямая соединительная линия 19">
              <a:extLst>
                <a:ext uri="{FF2B5EF4-FFF2-40B4-BE49-F238E27FC236}">
                  <a16:creationId xmlns:a16="http://schemas.microsoft.com/office/drawing/2014/main" id="{A26CD23B-8007-4B1C-995E-36412F128B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709327" y="4334079"/>
              <a:ext cx="2935234" cy="0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84AF586E-DF15-4BBE-806D-C27D1F8068B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31861" y="4326765"/>
              <a:ext cx="720682" cy="682954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98522BCD-A435-431C-943A-E9D1B8CD523D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5352543" y="4312446"/>
              <a:ext cx="0" cy="715774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>
              <a:extLst>
                <a:ext uri="{FF2B5EF4-FFF2-40B4-BE49-F238E27FC236}">
                  <a16:creationId xmlns:a16="http://schemas.microsoft.com/office/drawing/2014/main" id="{71678F84-B17F-4514-BDEC-6096F6B3D47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352543" y="4331245"/>
              <a:ext cx="1648784" cy="0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Isosceles Triangle 26"/>
          <p:cNvSpPr/>
          <p:nvPr userDrawn="1"/>
        </p:nvSpPr>
        <p:spPr>
          <a:xfrm>
            <a:off x="8249831" y="3203877"/>
            <a:ext cx="3942169" cy="3654123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5405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3603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1220400" y="6021388"/>
            <a:ext cx="971600" cy="836612"/>
          </a:xfrm>
          <a:prstGeom prst="rect">
            <a:avLst/>
          </a:prstGeom>
          <a:solidFill>
            <a:srgbClr val="44404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 algn="ctr">
              <a:buClr>
                <a:schemeClr val="tx2"/>
              </a:buClr>
              <a:buSzPct val="110000"/>
              <a:buFont typeface="Montserrat" pitchFamily="2" charset="-52"/>
              <a:buChar char="▶"/>
            </a:pP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7747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ing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dia Placeholder 3"/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video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4736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De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97C43D-4F1B-43DA-A0C6-DA6B6708E1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83088" y="2313180"/>
            <a:ext cx="5075529" cy="1202318"/>
          </a:xfrm>
        </p:spPr>
        <p:txBody>
          <a:bodyPr vert="horz" lIns="0" tIns="0" rIns="0" bIns="0" rtlCol="0" anchor="ctr" anchorCtr="0">
            <a:noAutofit/>
          </a:bodyPr>
          <a:lstStyle>
            <a:lvl1pPr marL="0" indent="0">
              <a:buNone/>
              <a:defRPr kumimoji="0" lang="en-IN" sz="24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11" name="Isosceles Triangle 10"/>
          <p:cNvSpPr/>
          <p:nvPr userDrawn="1"/>
        </p:nvSpPr>
        <p:spPr>
          <a:xfrm>
            <a:off x="7474253" y="2484969"/>
            <a:ext cx="4717748" cy="4373032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1645" y="514973"/>
            <a:ext cx="1315934" cy="96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084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Devider + ad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4">
            <a:extLst>
              <a:ext uri="{FF2B5EF4-FFF2-40B4-BE49-F238E27FC236}">
                <a16:creationId xmlns:a16="http://schemas.microsoft.com/office/drawing/2014/main" id="{628F8CDB-776D-4811-AE2C-217236ECDEC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0" y="0"/>
            <a:ext cx="6096000" cy="6858000"/>
          </a:xfrm>
        </p:spPr>
        <p:txBody>
          <a:bodyPr/>
          <a:lstStyle>
            <a:lvl1pPr>
              <a:defRPr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IN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173C8A3-BA2F-497B-A214-45B02D73AF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12" y="3197832"/>
            <a:ext cx="5259847" cy="1055708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Text</a:t>
            </a:r>
            <a:r>
              <a:rPr lang="ru-RU" dirty="0"/>
              <a:t> 1</a:t>
            </a:r>
            <a:r>
              <a:rPr lang="en-US" dirty="0"/>
              <a:t>6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E73900FD-92FA-2F41-E8A5-23E3225BCB2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12" y="2313180"/>
            <a:ext cx="5259847" cy="884652"/>
          </a:xfrm>
        </p:spPr>
        <p:txBody>
          <a:bodyPr vert="horz" lIns="0" tIns="0" rIns="0" bIns="0" rtlCol="0" anchor="t" anchorCtr="0">
            <a:noAutofit/>
          </a:bodyPr>
          <a:lstStyle>
            <a:lvl1pPr marL="0" indent="0">
              <a:buNone/>
              <a:defRPr kumimoji="0" lang="en-IN" sz="24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11220400" y="6021388"/>
            <a:ext cx="971600" cy="836612"/>
          </a:xfrm>
          <a:prstGeom prst="rect">
            <a:avLst/>
          </a:prstGeom>
          <a:solidFill>
            <a:srgbClr val="44404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 algn="ctr">
              <a:buClr>
                <a:schemeClr val="tx2"/>
              </a:buClr>
              <a:buSzPct val="110000"/>
              <a:buFont typeface="Montserrat" pitchFamily="2" charset="-52"/>
              <a:buChar char="▶"/>
            </a:pP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067523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Devider + adding picture">
    <p:bg>
      <p:bgPr>
        <a:solidFill>
          <a:srgbClr val="A8A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-180528" y="739535"/>
            <a:ext cx="3744912" cy="453660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30000">
                <a:solidFill>
                  <a:srgbClr val="FFFFFF">
                    <a:alpha val="50000"/>
                  </a:srgbClr>
                </a:solidFill>
                <a:latin typeface="+mj-lt"/>
              </a:defRPr>
            </a:lvl1pPr>
            <a:lvl2pPr marL="200480" indent="0">
              <a:buNone/>
              <a:defRPr/>
            </a:lvl2pPr>
            <a:lvl3pPr marL="400961" indent="0">
              <a:buNone/>
              <a:defRPr/>
            </a:lvl3pPr>
            <a:lvl4pPr marL="601440" indent="0">
              <a:buNone/>
              <a:defRPr/>
            </a:lvl4pPr>
            <a:lvl5pPr marL="801919" indent="0">
              <a:buNone/>
              <a:defRPr/>
            </a:lvl5pPr>
          </a:lstStyle>
          <a:p>
            <a:pPr lvl="0"/>
            <a:r>
              <a:rPr lang="en-US" dirty="0"/>
              <a:t>2</a:t>
            </a:r>
            <a:endParaRPr lang="ru-RU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B697C43D-4F1B-43DA-A0C6-DA6B6708E16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51820" y="2262639"/>
            <a:ext cx="4872372" cy="1130357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marL="0" indent="0">
              <a:buNone/>
              <a:defRPr kumimoji="0" lang="en-IN" sz="28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28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486549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i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536F8BB-5240-BAC8-FB71-A956871F4CD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88899" y="980728"/>
            <a:ext cx="5507101" cy="53645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200"/>
              </a:spcBef>
              <a:buNone/>
              <a:defRPr sz="9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DD907917-609A-84BB-CBBA-ABC9F39A534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8899" y="516358"/>
            <a:ext cx="5507101" cy="320354"/>
          </a:xfrm>
        </p:spPr>
        <p:txBody>
          <a:bodyPr anchor="t" anchorCtr="0"/>
          <a:lstStyle>
            <a:lvl1pPr>
              <a:buNone/>
              <a:defRPr sz="1200" b="1">
                <a:solidFill>
                  <a:srgbClr val="D0D0D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About company</a:t>
            </a:r>
            <a:endParaRPr lang="ru-RU" dirty="0"/>
          </a:p>
        </p:txBody>
      </p:sp>
      <p:sp>
        <p:nvSpPr>
          <p:cNvPr id="8" name="Isosceles Triangle 7"/>
          <p:cNvSpPr/>
          <p:nvPr userDrawn="1"/>
        </p:nvSpPr>
        <p:spPr>
          <a:xfrm>
            <a:off x="8249831" y="3203877"/>
            <a:ext cx="3942169" cy="3654123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78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64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-heading+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2000" y="1152000"/>
            <a:ext cx="10972800" cy="48348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D8D38AB-1665-6EC5-CEB4-A487516C566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12000" y="540000"/>
            <a:ext cx="10972800" cy="590400"/>
          </a:xfrm>
        </p:spPr>
        <p:txBody>
          <a:bodyPr/>
          <a:lstStyle>
            <a:lvl1pPr>
              <a:defRPr sz="2400">
                <a:solidFill>
                  <a:srgbClr val="4AA851"/>
                </a:solidFill>
              </a:defRPr>
            </a:lvl1pPr>
          </a:lstStyle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DB90992C-43E2-464A-A1F5-CC4E06E70F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588344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3C8FEDD1-7CD7-4BA0-8D44-50319F4B525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1148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EBB0416D-20B9-4198-BE7E-C78DCAEB8D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884088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6589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5" name="Table Placeholder 4">
            <a:extLst>
              <a:ext uri="{FF2B5EF4-FFF2-40B4-BE49-F238E27FC236}">
                <a16:creationId xmlns:a16="http://schemas.microsoft.com/office/drawing/2014/main" id="{95A2BE92-ABF7-4A82-BC35-00F28F500FED}"/>
              </a:ext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592300" y="1233488"/>
            <a:ext cx="5503699" cy="4787900"/>
          </a:xfrm>
        </p:spPr>
        <p:txBody>
          <a:bodyPr/>
          <a:lstStyle/>
          <a:p>
            <a:r>
              <a:rPr lang="en-US" dirty="0"/>
              <a:t>Click icon to add table</a:t>
            </a:r>
            <a:endParaRPr lang="en-IN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3BE798F-0A98-9844-7D33-80AD910CC2DF}"/>
              </a:ext>
            </a:extLst>
          </p:cNvPr>
          <p:cNvSpPr/>
          <p:nvPr userDrawn="1"/>
        </p:nvSpPr>
        <p:spPr>
          <a:xfrm>
            <a:off x="5735960" y="1368503"/>
            <a:ext cx="5872341" cy="4292745"/>
          </a:xfrm>
          <a:prstGeom prst="rect">
            <a:avLst/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en-RU" sz="1200" dirty="0">
              <a:solidFill>
                <a:schemeClr val="tx1"/>
              </a:solidFill>
            </a:endParaRPr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5DB83DAE-9FEB-4E9C-85BA-A34BD239275A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960097" y="1368503"/>
            <a:ext cx="4500500" cy="373807"/>
          </a:xfrm>
        </p:spPr>
        <p:txBody>
          <a:bodyPr/>
          <a:lstStyle>
            <a:lvl1pPr marL="0" indent="0">
              <a:buNone/>
              <a:defRPr b="1">
                <a:solidFill>
                  <a:srgbClr val="FFFFFF"/>
                </a:solidFill>
                <a:latin typeface="Montserrat" panose="00000500000000000000" pitchFamily="2" charset="-52"/>
              </a:defRPr>
            </a:lvl1pPr>
          </a:lstStyle>
          <a:p>
            <a:pPr lvl="0"/>
            <a:r>
              <a:rPr lang="en-US" dirty="0"/>
              <a:t>Key Takeaways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C1ABE303-7041-4312-AD03-0E872AEF99B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60097" y="1821290"/>
            <a:ext cx="4500500" cy="1355682"/>
          </a:xfrm>
        </p:spPr>
        <p:txBody>
          <a:bodyPr/>
          <a:lstStyle>
            <a:lvl1pPr marL="0" indent="0">
              <a:buNone/>
              <a:defRPr sz="12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Lorem ipsum dolor, 12pt, </a:t>
            </a:r>
            <a:r>
              <a:rPr lang="en-US" dirty="0" err="1"/>
              <a:t>Utinam</a:t>
            </a:r>
            <a:r>
              <a:rPr lang="en-US" dirty="0"/>
              <a:t> </a:t>
            </a:r>
            <a:r>
              <a:rPr lang="en-US" dirty="0" err="1"/>
              <a:t>nonumy</a:t>
            </a:r>
            <a:r>
              <a:rPr lang="en-US" dirty="0"/>
              <a:t> </a:t>
            </a:r>
            <a:r>
              <a:rPr lang="en-US" dirty="0" err="1"/>
              <a:t>abhorreant</a:t>
            </a:r>
            <a:r>
              <a:rPr lang="en-US" dirty="0"/>
              <a:t> </a:t>
            </a:r>
            <a:r>
              <a:rPr lang="en-US" dirty="0" err="1"/>
              <a:t>sead</a:t>
            </a:r>
            <a:r>
              <a:rPr lang="en-US" dirty="0"/>
              <a:t>. </a:t>
            </a:r>
            <a:r>
              <a:rPr lang="en-US" dirty="0" err="1"/>
              <a:t>Putant</a:t>
            </a:r>
            <a:r>
              <a:rPr lang="en-US" dirty="0"/>
              <a:t> </a:t>
            </a:r>
            <a:r>
              <a:rPr lang="en-US" dirty="0" err="1"/>
              <a:t>probatus</a:t>
            </a:r>
            <a:r>
              <a:rPr lang="en-US" dirty="0"/>
              <a:t> id vis, ad his </a:t>
            </a:r>
            <a:r>
              <a:rPr lang="en-US" dirty="0" err="1"/>
              <a:t>meis</a:t>
            </a:r>
            <a:r>
              <a:rPr lang="en-US" dirty="0"/>
              <a:t>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repudiare</a:t>
            </a:r>
            <a:r>
              <a:rPr lang="en-US" dirty="0"/>
              <a:t>, has an </a:t>
            </a:r>
            <a:r>
              <a:rPr lang="en-US" dirty="0" err="1"/>
              <a:t>pericula</a:t>
            </a:r>
            <a:r>
              <a:rPr lang="en-US" dirty="0"/>
              <a:t> </a:t>
            </a:r>
            <a:r>
              <a:rPr lang="en-US" dirty="0" err="1"/>
              <a:t>tractatos</a:t>
            </a:r>
            <a:r>
              <a:rPr lang="en-US" dirty="0"/>
              <a:t>.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debitis</a:t>
            </a:r>
            <a:r>
              <a:rPr lang="en-US" dirty="0"/>
              <a:t> </a:t>
            </a:r>
            <a:r>
              <a:rPr lang="en-US" dirty="0" err="1"/>
              <a:t>dissentias</a:t>
            </a:r>
            <a:r>
              <a:rPr lang="en-US" dirty="0"/>
              <a:t> ad. </a:t>
            </a:r>
            <a:r>
              <a:rPr lang="en-US" dirty="0" err="1"/>
              <a:t>Patrioque</a:t>
            </a:r>
            <a:r>
              <a:rPr lang="en-US" dirty="0"/>
              <a:t> </a:t>
            </a:r>
            <a:r>
              <a:rPr lang="en-US" dirty="0" err="1"/>
              <a:t>voluptatum</a:t>
            </a:r>
            <a:r>
              <a:rPr lang="en-US" dirty="0"/>
              <a:t> sed ex, id </a:t>
            </a:r>
            <a:r>
              <a:rPr lang="en-US" dirty="0" err="1"/>
              <a:t>admodum</a:t>
            </a:r>
            <a:r>
              <a:rPr lang="en-US" dirty="0"/>
              <a:t>.</a:t>
            </a:r>
          </a:p>
          <a:p>
            <a:pPr lvl="0"/>
            <a:endParaRPr lang="en-US" dirty="0"/>
          </a:p>
        </p:txBody>
      </p:sp>
      <p:sp>
        <p:nvSpPr>
          <p:cNvPr id="29" name="Text Placeholder 16">
            <a:extLst>
              <a:ext uri="{FF2B5EF4-FFF2-40B4-BE49-F238E27FC236}">
                <a16:creationId xmlns:a16="http://schemas.microsoft.com/office/drawing/2014/main" id="{06C37795-5E77-4A87-8968-3B6FE660E15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716180" y="3845638"/>
            <a:ext cx="3025629" cy="276593"/>
          </a:xfrm>
        </p:spPr>
        <p:txBody>
          <a:bodyPr/>
          <a:lstStyle>
            <a:lvl1pPr marL="0" indent="0">
              <a:buNone/>
              <a:defRPr sz="1200" b="1" i="0">
                <a:solidFill>
                  <a:srgbClr val="4AA851"/>
                </a:solidFill>
                <a:latin typeface="Montserrat" pitchFamily="2" charset="77"/>
              </a:defRPr>
            </a:lvl1pPr>
          </a:lstStyle>
          <a:p>
            <a:pPr lvl="0"/>
            <a:r>
              <a:rPr lang="en-US" dirty="0"/>
              <a:t>Name Surname</a:t>
            </a:r>
            <a:endParaRPr lang="en-GB" dirty="0"/>
          </a:p>
        </p:txBody>
      </p:sp>
      <p:sp>
        <p:nvSpPr>
          <p:cNvPr id="30" name="Text Placeholder 16">
            <a:extLst>
              <a:ext uri="{FF2B5EF4-FFF2-40B4-BE49-F238E27FC236}">
                <a16:creationId xmlns:a16="http://schemas.microsoft.com/office/drawing/2014/main" id="{0075DD94-FDC7-438F-BBF1-69FACCC0830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716002" y="4145162"/>
            <a:ext cx="3029362" cy="27659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 lvl="0"/>
            <a:r>
              <a:rPr lang="en-US" dirty="0"/>
              <a:t>Job Title</a:t>
            </a:r>
            <a:endParaRPr lang="en-GB" dirty="0"/>
          </a:p>
        </p:txBody>
      </p:sp>
      <p:sp>
        <p:nvSpPr>
          <p:cNvPr id="31" name="Picture Placeholder 19">
            <a:extLst>
              <a:ext uri="{FF2B5EF4-FFF2-40B4-BE49-F238E27FC236}">
                <a16:creationId xmlns:a16="http://schemas.microsoft.com/office/drawing/2014/main" id="{D8FB6EBA-DBC0-4BF0-B2E6-BFA596B114D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816080" y="3726187"/>
            <a:ext cx="792088" cy="792088"/>
          </a:xfrm>
          <a:prstGeom prst="ellipse">
            <a:avLst/>
          </a:prstGeom>
        </p:spPr>
        <p:txBody>
          <a:bodyPr anchor="ctr"/>
          <a:lstStyle>
            <a:lvl1pPr marL="0" indent="0" algn="ctr">
              <a:buNone/>
              <a:defRPr sz="800">
                <a:solidFill>
                  <a:schemeClr val="accent4">
                    <a:lumMod val="40000"/>
                    <a:lumOff val="60000"/>
                  </a:schemeClr>
                </a:solidFill>
                <a:latin typeface="Montserrat Light" panose="00000400000000000000" pitchFamily="2" charset="-52"/>
              </a:defRPr>
            </a:lvl1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3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Contents / agenda slide</a:t>
            </a:r>
            <a:endParaRPr lang="en-GB" dirty="0"/>
          </a:p>
        </p:txBody>
      </p:sp>
      <p:sp>
        <p:nvSpPr>
          <p:cNvPr id="33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57651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heading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6" name="Content Placeholder 2"/>
          <p:cNvSpPr>
            <a:spLocks noGrp="1"/>
          </p:cNvSpPr>
          <p:nvPr>
            <p:ph idx="1"/>
          </p:nvPr>
        </p:nvSpPr>
        <p:spPr>
          <a:xfrm>
            <a:off x="587375" y="1233488"/>
            <a:ext cx="11017250" cy="47879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1pPr>
            <a:lvl2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78314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6395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heading +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3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692AA491-36D3-05C9-5EC4-DC446A2E3D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7376" y="1229161"/>
            <a:ext cx="11020926" cy="4792227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200479" indent="-200479">
              <a:buFont typeface="Montserrat Light" panose="00000400000000000000" pitchFamily="2" charset="-52"/>
              <a:buChar char="▶"/>
              <a:defRPr sz="2000"/>
            </a:lvl1pPr>
            <a:lvl2pPr marL="400959" indent="-200479">
              <a:buFont typeface="Montserrat Light" panose="00000400000000000000" pitchFamily="2" charset="-52"/>
              <a:buChar char="▶"/>
              <a:defRPr sz="1800"/>
            </a:lvl2pPr>
            <a:lvl3pPr marL="601440" indent="-200479">
              <a:buFont typeface="Montserrat Light" panose="00000400000000000000" pitchFamily="2" charset="-52"/>
              <a:buChar char="▶"/>
              <a:defRPr sz="1600"/>
            </a:lvl3pPr>
            <a:lvl4pPr marL="801919" indent="-200479">
              <a:buFont typeface="Montserrat Light" panose="00000400000000000000" pitchFamily="2" charset="-52"/>
              <a:buChar char="▶"/>
              <a:defRPr sz="1400"/>
            </a:lvl4pPr>
            <a:lvl5pPr marL="1002398" indent="-200479">
              <a:buFont typeface="Montserrat Light" panose="00000400000000000000" pitchFamily="2" charset="-52"/>
              <a:buChar char="▶"/>
              <a:defRPr sz="12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13631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heading + text 20pt + bullet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0109343D-A45D-E318-9D6A-304B8A86E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2301" y="1953488"/>
            <a:ext cx="11016000" cy="40679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marL="200479" indent="-200479">
              <a:buFont typeface="Montserrat Light" panose="00000400000000000000" pitchFamily="2" charset="-52"/>
              <a:buChar char="▶"/>
              <a:defRPr sz="1800"/>
            </a:lvl1pPr>
            <a:lvl2pPr marL="400959" indent="-200479">
              <a:buFont typeface="Montserrat Light" panose="00000400000000000000" pitchFamily="2" charset="-52"/>
              <a:buChar char="▶"/>
              <a:defRPr sz="1600"/>
            </a:lvl2pPr>
            <a:lvl3pPr marL="601440" indent="-200479">
              <a:buFont typeface="Montserrat Light" panose="00000400000000000000" pitchFamily="2" charset="-52"/>
              <a:buChar char="▶"/>
              <a:defRPr sz="1400"/>
            </a:lvl3pPr>
            <a:lvl4pPr marL="801919" indent="-200479">
              <a:buFont typeface="Montserrat Light" panose="00000400000000000000" pitchFamily="2" charset="-52"/>
              <a:buChar char="▶"/>
              <a:defRPr sz="1200"/>
            </a:lvl4pPr>
            <a:lvl5pPr marL="1002398" indent="-200479">
              <a:buFont typeface="Montserrat Light" panose="00000400000000000000" pitchFamily="2" charset="-52"/>
              <a:buChar char="▶"/>
              <a:defRPr sz="11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6EB6ADD0-9EA9-71BE-B9DF-C1F3DCDD63F8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92301" y="1241151"/>
            <a:ext cx="11012004" cy="712337"/>
          </a:xfrm>
        </p:spPr>
        <p:txBody>
          <a:bodyPr/>
          <a:lstStyle>
            <a:lvl1pPr marL="0" indent="0">
              <a:lnSpc>
                <a:spcPts val="2000"/>
              </a:lnSpc>
              <a:spcBef>
                <a:spcPts val="984"/>
              </a:spcBef>
              <a:buNone/>
              <a:defRPr sz="2000">
                <a:solidFill>
                  <a:srgbClr val="D0D0D0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 Monserrat 20 </a:t>
            </a:r>
            <a:r>
              <a:rPr lang="en-US" dirty="0" err="1"/>
              <a:t>pt</a:t>
            </a:r>
            <a:endParaRPr lang="en-US" dirty="0"/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4088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heading + two bulle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7375" y="1233488"/>
            <a:ext cx="5389725" cy="478789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3501" y="1233488"/>
            <a:ext cx="5384800" cy="478789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8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261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 headings + text 20 pt + two bullet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half" idx="1"/>
          </p:nvPr>
        </p:nvSpPr>
        <p:spPr>
          <a:xfrm>
            <a:off x="592301" y="2060848"/>
            <a:ext cx="5384800" cy="396053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9" name="Content Placeholder 3"/>
          <p:cNvSpPr>
            <a:spLocks noGrp="1"/>
          </p:cNvSpPr>
          <p:nvPr>
            <p:ph sz="half" idx="2"/>
          </p:nvPr>
        </p:nvSpPr>
        <p:spPr>
          <a:xfrm>
            <a:off x="6223501" y="2060848"/>
            <a:ext cx="5384800" cy="3960539"/>
          </a:xfrm>
        </p:spPr>
        <p:txBody>
          <a:bodyPr/>
          <a:lstStyle>
            <a:lvl1pPr>
              <a:defRPr sz="2000">
                <a:solidFill>
                  <a:schemeClr val="bg1"/>
                </a:solidFill>
              </a:defRPr>
            </a:lvl1pPr>
            <a:lvl2pPr>
              <a:defRPr sz="1800">
                <a:solidFill>
                  <a:schemeClr val="bg1"/>
                </a:solidFill>
              </a:defRPr>
            </a:lvl2pPr>
            <a:lvl3pPr>
              <a:defRPr sz="1600">
                <a:solidFill>
                  <a:schemeClr val="bg1"/>
                </a:solidFill>
              </a:defRPr>
            </a:lvl3pPr>
            <a:lvl4pPr>
              <a:defRPr sz="14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88A79C75-3BB6-7520-5882-FE59CECA8E3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92301" y="1233488"/>
            <a:ext cx="5384800" cy="719348"/>
          </a:xfrm>
        </p:spPr>
        <p:txBody>
          <a:bodyPr anchor="t" anchorCtr="0"/>
          <a:lstStyle>
            <a:lvl1pPr>
              <a:lnSpc>
                <a:spcPct val="100000"/>
              </a:lnSpc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88A79C75-3BB6-7520-5882-FE59CECA8E3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23501" y="1233488"/>
            <a:ext cx="5384800" cy="719348"/>
          </a:xfrm>
        </p:spPr>
        <p:txBody>
          <a:bodyPr anchor="t" anchorCtr="0"/>
          <a:lstStyle>
            <a:lvl1pPr>
              <a:lnSpc>
                <a:spcPct val="100000"/>
              </a:lnSpc>
              <a:buNone/>
              <a:defRPr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2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04041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slide +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4">
            <a:extLst>
              <a:ext uri="{FF2B5EF4-FFF2-40B4-BE49-F238E27FC236}">
                <a16:creationId xmlns:a16="http://schemas.microsoft.com/office/drawing/2014/main" id="{380593A0-4211-460E-B6CF-FE2D9CE6D9C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194851" y="0"/>
            <a:ext cx="3997149" cy="6857999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IN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578D3272-120F-430D-AFB5-E93227EEEAAF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09604" y="2204865"/>
            <a:ext cx="3578253" cy="3816524"/>
          </a:xfrm>
        </p:spPr>
        <p:txBody>
          <a:bodyPr numCol="1"/>
          <a:lstStyle>
            <a:lvl1pPr marL="0" indent="0">
              <a:buNone/>
              <a:defRPr sz="12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0C7BD71A-882B-40FB-A05F-48ECC69FF73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327192" y="2201310"/>
            <a:ext cx="3578253" cy="1290791"/>
          </a:xfrm>
        </p:spPr>
        <p:txBody>
          <a:bodyPr numCol="1"/>
          <a:lstStyle>
            <a:lvl1pPr marL="0" indent="0">
              <a:buNone/>
              <a:defRPr sz="12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87D58C8-1517-42AA-8B2A-E449A3F6F02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7192" y="3834523"/>
            <a:ext cx="3578253" cy="1944160"/>
          </a:xfrm>
        </p:spPr>
        <p:txBody>
          <a:bodyPr numCol="1"/>
          <a:lstStyle>
            <a:lvl1pPr marL="0" indent="0">
              <a:buNone/>
              <a:defRPr sz="1800">
                <a:solidFill>
                  <a:schemeClr val="bg1"/>
                </a:solidFill>
                <a:latin typeface="Georgia" panose="02040502050405020303" pitchFamily="18" charset="0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Quote</a:t>
            </a: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31AD3648-063B-DCE0-1337-A6D9C7E59E12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604359" y="1233488"/>
            <a:ext cx="7301086" cy="829200"/>
          </a:xfrm>
        </p:spPr>
        <p:txBody>
          <a:bodyPr/>
          <a:lstStyle>
            <a:lvl1pPr marL="0" indent="0">
              <a:lnSpc>
                <a:spcPts val="2000"/>
              </a:lnSpc>
              <a:spcBef>
                <a:spcPts val="984"/>
              </a:spcBef>
              <a:buNone/>
              <a:defRPr sz="1800">
                <a:solidFill>
                  <a:srgbClr val="D0D0D0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30" name="Title Placeholder 1"/>
          <p:cNvSpPr>
            <a:spLocks noGrp="1"/>
          </p:cNvSpPr>
          <p:nvPr>
            <p:ph type="title" hasCustomPrompt="1"/>
          </p:nvPr>
        </p:nvSpPr>
        <p:spPr>
          <a:xfrm>
            <a:off x="604359" y="516215"/>
            <a:ext cx="7301086" cy="717273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66713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andard slide + quot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6">
            <a:extLst>
              <a:ext uri="{FF2B5EF4-FFF2-40B4-BE49-F238E27FC236}">
                <a16:creationId xmlns:a16="http://schemas.microsoft.com/office/drawing/2014/main" id="{AB6F1558-0A2C-46B0-BF58-165953AD802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87692" y="2081378"/>
            <a:ext cx="5292000" cy="1800000"/>
          </a:xfrm>
        </p:spPr>
        <p:txBody>
          <a:bodyPr lIns="90000" tIns="46800" rIns="90000" bIns="46800"/>
          <a:lstStyle>
            <a:lvl1pPr marL="0" indent="0">
              <a:buNone/>
              <a:defRPr lang="en-US" sz="2400" dirty="0" smtClean="0">
                <a:latin typeface="Georgia" panose="02040502050405020303" pitchFamily="18" charset="0"/>
              </a:defRPr>
            </a:lvl1pPr>
          </a:lstStyle>
          <a:p>
            <a:pPr marL="267449" lvl="0" indent="-267449">
              <a:spcBef>
                <a:spcPts val="0"/>
              </a:spcBef>
            </a:pPr>
            <a:r>
              <a:rPr lang="en-US"/>
              <a:t>Edit Master text styles</a:t>
            </a:r>
          </a:p>
        </p:txBody>
      </p:sp>
      <p:sp>
        <p:nvSpPr>
          <p:cNvPr id="13" name="Text Placeholder 6">
            <a:extLst>
              <a:ext uri="{FF2B5EF4-FFF2-40B4-BE49-F238E27FC236}">
                <a16:creationId xmlns:a16="http://schemas.microsoft.com/office/drawing/2014/main" id="{3DF5A0E3-BE8B-4B58-957D-78F80D0E1E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744534" y="4056459"/>
            <a:ext cx="3906686" cy="297677"/>
          </a:xfrm>
        </p:spPr>
        <p:txBody>
          <a:bodyPr lIns="90000" tIns="46800" rIns="90000" bIns="46800"/>
          <a:lstStyle>
            <a:lvl1pPr marL="0" indent="0" algn="l" defTabSz="685767" rtl="0" eaLnBrk="1" latinLnBrk="0" hangingPunct="1">
              <a:spcBef>
                <a:spcPts val="0"/>
              </a:spcBef>
              <a:spcAft>
                <a:spcPts val="452"/>
              </a:spcAft>
              <a:buClr>
                <a:schemeClr val="tx2"/>
              </a:buClr>
              <a:buSzPct val="70000"/>
              <a:buFont typeface="Arial" pitchFamily="34" charset="0"/>
              <a:buNone/>
              <a:defRPr lang="en-US" sz="1200" b="1" kern="1200" dirty="0" smtClean="0">
                <a:solidFill>
                  <a:schemeClr val="tx2"/>
                </a:solidFill>
                <a:latin typeface="Montserrat" pitchFamily="2" charset="77"/>
                <a:ea typeface="+mn-ea"/>
                <a:cs typeface="+mn-cs"/>
              </a:defRPr>
            </a:lvl1pPr>
            <a:lvl2pPr marL="267449" indent="0">
              <a:buNone/>
              <a:defRPr lang="en-US" sz="1500" smtClean="0">
                <a:latin typeface="+mn-lt"/>
              </a:defRPr>
            </a:lvl2pPr>
            <a:lvl3pPr>
              <a:defRPr lang="en-US" sz="1351" smtClean="0">
                <a:latin typeface="+mn-lt"/>
              </a:defRPr>
            </a:lvl3pPr>
            <a:lvl4pPr>
              <a:defRPr lang="en-US" sz="1200" smtClean="0">
                <a:latin typeface="+mn-lt"/>
              </a:defRPr>
            </a:lvl4pPr>
            <a:lvl5pPr>
              <a:defRPr lang="en-IN" sz="1200">
                <a:latin typeface="+mn-lt"/>
              </a:defRPr>
            </a:lvl5pPr>
          </a:lstStyle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Name Surname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id="{8A9B9EE1-551A-411E-9AB4-D516880601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44534" y="4375897"/>
            <a:ext cx="3906686" cy="297678"/>
          </a:xfrm>
        </p:spPr>
        <p:txBody>
          <a:bodyPr lIns="90000" tIns="46800" rIns="90000" bIns="46800"/>
          <a:lstStyle>
            <a:lvl1pPr marL="0" indent="0" algn="l" defTabSz="685767" rtl="0" eaLnBrk="1" latinLnBrk="0" hangingPunct="1">
              <a:spcBef>
                <a:spcPts val="0"/>
              </a:spcBef>
              <a:spcAft>
                <a:spcPts val="452"/>
              </a:spcAft>
              <a:buClr>
                <a:schemeClr val="tx2"/>
              </a:buClr>
              <a:buSzPct val="70000"/>
              <a:buFont typeface="Arial" pitchFamily="34" charset="0"/>
              <a:buNone/>
              <a:defRPr lang="en-US" sz="12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267449" indent="0">
              <a:buNone/>
              <a:defRPr lang="en-US" sz="1500" smtClean="0">
                <a:latin typeface="+mn-lt"/>
              </a:defRPr>
            </a:lvl2pPr>
            <a:lvl3pPr>
              <a:defRPr lang="en-US" sz="1351" smtClean="0">
                <a:latin typeface="+mn-lt"/>
              </a:defRPr>
            </a:lvl3pPr>
            <a:lvl4pPr>
              <a:defRPr lang="en-US" sz="1200" smtClean="0">
                <a:latin typeface="+mn-lt"/>
              </a:defRPr>
            </a:lvl4pPr>
            <a:lvl5pPr>
              <a:defRPr lang="en-IN" sz="1200">
                <a:latin typeface="+mn-lt"/>
              </a:defRPr>
            </a:lvl5pPr>
          </a:lstStyle>
          <a:p>
            <a:pPr marL="0" lvl="0" indent="0">
              <a:spcBef>
                <a:spcPts val="0"/>
              </a:spcBef>
              <a:buNone/>
            </a:pPr>
            <a:r>
              <a:rPr lang="en-US" dirty="0"/>
              <a:t>Job Title</a:t>
            </a:r>
          </a:p>
        </p:txBody>
      </p:sp>
      <p:sp>
        <p:nvSpPr>
          <p:cNvPr id="17" name="Text Placeholder 11">
            <a:extLst>
              <a:ext uri="{FF2B5EF4-FFF2-40B4-BE49-F238E27FC236}">
                <a16:creationId xmlns:a16="http://schemas.microsoft.com/office/drawing/2014/main" id="{8FA98821-8CC1-4178-9006-E9F9D4DBBA53}"/>
              </a:ext>
            </a:extLst>
          </p:cNvPr>
          <p:cNvSpPr txBox="1">
            <a:spLocks/>
          </p:cNvSpPr>
          <p:nvPr userDrawn="1"/>
        </p:nvSpPr>
        <p:spPr>
          <a:xfrm rot="10800000">
            <a:off x="2040716" y="1961800"/>
            <a:ext cx="846976" cy="882687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356616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13232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069848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1426464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1783080" indent="-356616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SzPct val="70000"/>
              <a:buFont typeface="Arial" pitchFamily="34" charset="0"/>
              <a:buChar char="►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2000" dirty="0">
                <a:solidFill>
                  <a:schemeClr val="tx2"/>
                </a:solidFill>
                <a:latin typeface="Georgia" panose="02040502050405020303" pitchFamily="18" charset="0"/>
              </a:rPr>
              <a:t>“ </a:t>
            </a:r>
          </a:p>
        </p:txBody>
      </p:sp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5BEB29B-EDA5-42BB-B2FE-FF78582646DE}"/>
              </a:ext>
            </a:extLst>
          </p:cNvPr>
          <p:cNvGrpSpPr/>
          <p:nvPr userDrawn="1"/>
        </p:nvGrpSpPr>
        <p:grpSpPr>
          <a:xfrm>
            <a:off x="2887692" y="3867059"/>
            <a:ext cx="5292000" cy="715774"/>
            <a:chOff x="1709327" y="4312446"/>
            <a:chExt cx="5292000" cy="715774"/>
          </a:xfrm>
        </p:grpSpPr>
        <p:cxnSp>
          <p:nvCxnSpPr>
            <p:cNvPr id="20" name="Прямая соединительная линия 19">
              <a:extLst>
                <a:ext uri="{FF2B5EF4-FFF2-40B4-BE49-F238E27FC236}">
                  <a16:creationId xmlns:a16="http://schemas.microsoft.com/office/drawing/2014/main" id="{A26CD23B-8007-4B1C-995E-36412F128B3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1709327" y="4334079"/>
              <a:ext cx="2935234" cy="0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>
              <a:extLst>
                <a:ext uri="{FF2B5EF4-FFF2-40B4-BE49-F238E27FC236}">
                  <a16:creationId xmlns:a16="http://schemas.microsoft.com/office/drawing/2014/main" id="{84AF586E-DF15-4BBE-806D-C27D1F8068BB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4631861" y="4326765"/>
              <a:ext cx="720682" cy="682954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id="{98522BCD-A435-431C-943A-E9D1B8CD523D}"/>
                </a:ext>
              </a:extLst>
            </p:cNvPr>
            <p:cNvCxnSpPr>
              <a:cxnSpLocks/>
            </p:cNvCxnSpPr>
            <p:nvPr userDrawn="1"/>
          </p:nvCxnSpPr>
          <p:spPr>
            <a:xfrm flipV="1">
              <a:off x="5352543" y="4312446"/>
              <a:ext cx="0" cy="715774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>
              <a:extLst>
                <a:ext uri="{FF2B5EF4-FFF2-40B4-BE49-F238E27FC236}">
                  <a16:creationId xmlns:a16="http://schemas.microsoft.com/office/drawing/2014/main" id="{71678F84-B17F-4514-BDEC-6096F6B3D47E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5352543" y="4331245"/>
              <a:ext cx="1648784" cy="0"/>
            </a:xfrm>
            <a:prstGeom prst="line">
              <a:avLst/>
            </a:prstGeom>
            <a:ln w="38100">
              <a:solidFill>
                <a:schemeClr val="tx2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Isosceles Triangle 26"/>
          <p:cNvSpPr/>
          <p:nvPr userDrawn="1"/>
        </p:nvSpPr>
        <p:spPr>
          <a:xfrm>
            <a:off x="8249831" y="3203877"/>
            <a:ext cx="3942169" cy="3654123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25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29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0585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5019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11220400" y="6021388"/>
            <a:ext cx="971600" cy="836612"/>
          </a:xfrm>
          <a:prstGeom prst="rect">
            <a:avLst/>
          </a:prstGeom>
          <a:solidFill>
            <a:srgbClr val="44404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 algn="ctr">
              <a:buClr>
                <a:schemeClr val="tx2"/>
              </a:buClr>
              <a:buSzPct val="110000"/>
              <a:buFont typeface="Montserrat" pitchFamily="2" charset="-52"/>
              <a:buChar char="▶"/>
            </a:pP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26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dding 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edia Placeholder 3"/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="0"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video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57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De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97C43D-4F1B-43DA-A0C6-DA6B6708E16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83088" y="2313180"/>
            <a:ext cx="5075529" cy="1202318"/>
          </a:xfrm>
        </p:spPr>
        <p:txBody>
          <a:bodyPr vert="horz" lIns="0" tIns="0" rIns="0" bIns="0" rtlCol="0" anchor="ctr" anchorCtr="0">
            <a:noAutofit/>
          </a:bodyPr>
          <a:lstStyle>
            <a:lvl1pPr marL="0" indent="0">
              <a:buNone/>
              <a:defRPr kumimoji="0" lang="en-IN" sz="24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11" name="Isosceles Triangle 10"/>
          <p:cNvSpPr/>
          <p:nvPr userDrawn="1"/>
        </p:nvSpPr>
        <p:spPr>
          <a:xfrm>
            <a:off x="7474253" y="2484969"/>
            <a:ext cx="4717748" cy="4373032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81645" y="514973"/>
            <a:ext cx="1315934" cy="96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66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Devider + addin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4">
            <a:extLst>
              <a:ext uri="{FF2B5EF4-FFF2-40B4-BE49-F238E27FC236}">
                <a16:creationId xmlns:a16="http://schemas.microsoft.com/office/drawing/2014/main" id="{628F8CDB-776D-4811-AE2C-217236ECDECA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096000" y="0"/>
            <a:ext cx="6096000" cy="6858000"/>
          </a:xfrm>
        </p:spPr>
        <p:txBody>
          <a:bodyPr/>
          <a:lstStyle>
            <a:lvl1pPr>
              <a:defRPr>
                <a:solidFill>
                  <a:schemeClr val="accent4">
                    <a:lumMod val="40000"/>
                    <a:lumOff val="6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en-IN" dirty="0"/>
          </a:p>
        </p:txBody>
      </p:sp>
      <p:sp>
        <p:nvSpPr>
          <p:cNvPr id="14" name="Text Placeholder 4">
            <a:extLst>
              <a:ext uri="{FF2B5EF4-FFF2-40B4-BE49-F238E27FC236}">
                <a16:creationId xmlns:a16="http://schemas.microsoft.com/office/drawing/2014/main" id="{1173C8A3-BA2F-497B-A214-45B02D73AF2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9612" y="3197832"/>
            <a:ext cx="5259847" cy="1055708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Text</a:t>
            </a:r>
            <a:r>
              <a:rPr lang="ru-RU" dirty="0"/>
              <a:t> 1</a:t>
            </a:r>
            <a:r>
              <a:rPr lang="en-US" dirty="0"/>
              <a:t>6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E73900FD-92FA-2F41-E8A5-23E3225BCB22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9612" y="2313180"/>
            <a:ext cx="5259847" cy="884652"/>
          </a:xfrm>
        </p:spPr>
        <p:txBody>
          <a:bodyPr vert="horz" lIns="0" tIns="0" rIns="0" bIns="0" rtlCol="0" anchor="t" anchorCtr="0">
            <a:noAutofit/>
          </a:bodyPr>
          <a:lstStyle>
            <a:lvl1pPr marL="0" indent="0">
              <a:buNone/>
              <a:defRPr kumimoji="0" lang="en-IN" sz="24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  <p:sp>
        <p:nvSpPr>
          <p:cNvPr id="13" name="Rectangle 12"/>
          <p:cNvSpPr/>
          <p:nvPr userDrawn="1"/>
        </p:nvSpPr>
        <p:spPr>
          <a:xfrm>
            <a:off x="11220400" y="6021388"/>
            <a:ext cx="971600" cy="836612"/>
          </a:xfrm>
          <a:prstGeom prst="rect">
            <a:avLst/>
          </a:prstGeom>
          <a:solidFill>
            <a:srgbClr val="444042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171450" indent="-171450" algn="ctr">
              <a:buClr>
                <a:schemeClr val="tx2"/>
              </a:buClr>
              <a:buSzPct val="110000"/>
              <a:buFont typeface="Montserrat" pitchFamily="2" charset="-52"/>
              <a:buChar char="▶"/>
            </a:pPr>
            <a:endParaRPr lang="ru-RU" sz="1200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41988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Devider + adding picture">
    <p:bg>
      <p:bgPr>
        <a:solidFill>
          <a:srgbClr val="A8A8A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ru-RU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-180528" y="739535"/>
            <a:ext cx="3744912" cy="453660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30000">
                <a:solidFill>
                  <a:srgbClr val="FFFFFF">
                    <a:alpha val="50000"/>
                  </a:srgbClr>
                </a:solidFill>
                <a:latin typeface="+mj-lt"/>
              </a:defRPr>
            </a:lvl1pPr>
            <a:lvl2pPr marL="200480" indent="0">
              <a:buNone/>
              <a:defRPr/>
            </a:lvl2pPr>
            <a:lvl3pPr marL="400961" indent="0">
              <a:buNone/>
              <a:defRPr/>
            </a:lvl3pPr>
            <a:lvl4pPr marL="601440" indent="0">
              <a:buNone/>
              <a:defRPr/>
            </a:lvl4pPr>
            <a:lvl5pPr marL="801919" indent="0">
              <a:buNone/>
              <a:defRPr/>
            </a:lvl5pPr>
          </a:lstStyle>
          <a:p>
            <a:pPr lvl="0"/>
            <a:r>
              <a:rPr lang="en-US" dirty="0"/>
              <a:t>2</a:t>
            </a:r>
            <a:endParaRPr lang="ru-RU" dirty="0"/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B697C43D-4F1B-43DA-A0C6-DA6B6708E16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51820" y="2262639"/>
            <a:ext cx="4872372" cy="1130357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marL="0" indent="0">
              <a:buNone/>
              <a:defRPr kumimoji="0" lang="en-IN" sz="2800" b="1" i="0" u="none" strike="noStrike" cap="none" spc="0" normalizeH="0" baseline="0" dirty="0">
                <a:ln>
                  <a:noFill/>
                </a:ln>
                <a:solidFill>
                  <a:srgbClr val="4AA85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200479" marR="0" lvl="0" indent="-200479" defTabSz="566606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</a:pPr>
            <a:r>
              <a:rPr lang="en-US" dirty="0"/>
              <a:t>Chapter. Montserrat 28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5249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extLst mod="1">
    <p:ext uri="{DCECCB84-F9BA-43D5-87BE-67443E8EF086}">
      <p15:sldGuideLst xmlns:p15="http://schemas.microsoft.com/office/powerpoint/2012/main"/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is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536F8BB-5240-BAC8-FB71-A956871F4CD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588899" y="980728"/>
            <a:ext cx="5507101" cy="5364510"/>
          </a:xfrm>
        </p:spPr>
        <p:txBody>
          <a:bodyPr/>
          <a:lstStyle>
            <a:lvl1pPr marL="0" indent="0">
              <a:lnSpc>
                <a:spcPct val="100000"/>
              </a:lnSpc>
              <a:spcBef>
                <a:spcPts val="200"/>
              </a:spcBef>
              <a:buNone/>
              <a:defRPr sz="900">
                <a:solidFill>
                  <a:schemeClr val="bg1"/>
                </a:solidFill>
                <a:latin typeface="+mj-lt"/>
              </a:defRPr>
            </a:lvl1pPr>
            <a:lvl2pPr marL="200479" indent="0">
              <a:buNone/>
              <a:defRPr sz="1012">
                <a:solidFill>
                  <a:schemeClr val="bg1"/>
                </a:solidFill>
              </a:defRPr>
            </a:lvl2pPr>
            <a:lvl3pPr marL="400959" indent="0">
              <a:buNone/>
              <a:defRPr sz="900">
                <a:solidFill>
                  <a:schemeClr val="bg1"/>
                </a:solidFill>
              </a:defRPr>
            </a:lvl3pPr>
            <a:lvl4pPr marL="601440" indent="0">
              <a:buNone/>
              <a:defRPr sz="788">
                <a:solidFill>
                  <a:schemeClr val="bg1"/>
                </a:solidFill>
              </a:defRPr>
            </a:lvl4pPr>
            <a:lvl5pPr marL="801919" indent="0">
              <a:buNone/>
              <a:defRPr sz="676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Text</a:t>
            </a:r>
          </a:p>
        </p:txBody>
      </p:sp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DD907917-609A-84BB-CBBA-ABC9F39A534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88899" y="516358"/>
            <a:ext cx="5507101" cy="320354"/>
          </a:xfrm>
        </p:spPr>
        <p:txBody>
          <a:bodyPr anchor="t" anchorCtr="0"/>
          <a:lstStyle>
            <a:lvl1pPr>
              <a:buNone/>
              <a:defRPr sz="1200" b="1">
                <a:solidFill>
                  <a:srgbClr val="D0D0D0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About company</a:t>
            </a:r>
            <a:endParaRPr lang="ru-RU" dirty="0"/>
          </a:p>
        </p:txBody>
      </p:sp>
      <p:sp>
        <p:nvSpPr>
          <p:cNvPr id="8" name="Isosceles Triangle 7"/>
          <p:cNvSpPr/>
          <p:nvPr userDrawn="1"/>
        </p:nvSpPr>
        <p:spPr>
          <a:xfrm>
            <a:off x="8249831" y="3203877"/>
            <a:ext cx="3942169" cy="3654123"/>
          </a:xfrm>
          <a:prstGeom prst="triangle">
            <a:avLst>
              <a:gd name="adj" fmla="val 100000"/>
            </a:avLst>
          </a:prstGeom>
          <a:solidFill>
            <a:srgbClr val="4AA85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545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vmlDrawing" Target="../drawings/vmlDrawing1.v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wmf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emf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vmlDrawing" Target="../drawings/vmlDrawing2.vml"/><Relationship Id="rId3" Type="http://schemas.openxmlformats.org/officeDocument/2006/relationships/slideLayout" Target="../slideLayouts/slideLayout21.xml"/><Relationship Id="rId21" Type="http://schemas.openxmlformats.org/officeDocument/2006/relationships/image" Target="../media/image1.emf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oleObject" Target="../embeddings/oleObject2.bin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ags" Target="../tags/tag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Relationship Id="rId22" Type="http://schemas.openxmlformats.org/officeDocument/2006/relationships/image" Target="../media/image2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21"/>
            </p:custDataLst>
            <p:extLst>
              <p:ext uri="{D42A27DB-BD31-4B8C-83A1-F6EECF244321}">
                <p14:modId xmlns:p14="http://schemas.microsoft.com/office/powerpoint/2010/main" val="881375947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71" name="think-cell Slide" r:id="rId22" imgW="395" imgH="394" progId="TCLayout.ActiveDocument.1">
                  <p:embed/>
                </p:oleObj>
              </mc:Choice>
              <mc:Fallback>
                <p:oleObj name="think-cell Slide" r:id="rId22" imgW="395" imgH="394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2301" y="1233488"/>
            <a:ext cx="11016000" cy="47879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16E6B47-8F8D-487D-80EE-1842F1CFBE34}"/>
              </a:ext>
            </a:extLst>
          </p:cNvPr>
          <p:cNvPicPr>
            <a:picLocks noChangeAspect="1"/>
          </p:cNvPicPr>
          <p:nvPr userDrawn="1"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7725" y="6351624"/>
            <a:ext cx="327213" cy="3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4278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26" r:id="rId2"/>
    <p:sldLayoutId id="2147483830" r:id="rId3"/>
    <p:sldLayoutId id="2147483832" r:id="rId4"/>
    <p:sldLayoutId id="2147483970" r:id="rId5"/>
    <p:sldLayoutId id="2147483833" r:id="rId6"/>
    <p:sldLayoutId id="2147483834" r:id="rId7"/>
    <p:sldLayoutId id="2147483824" r:id="rId8"/>
    <p:sldLayoutId id="2147483906" r:id="rId9"/>
    <p:sldLayoutId id="2147483969" r:id="rId10"/>
    <p:sldLayoutId id="2147483840" r:id="rId11"/>
    <p:sldLayoutId id="2147483988" r:id="rId12"/>
    <p:sldLayoutId id="2147483989" r:id="rId13"/>
    <p:sldLayoutId id="2147483828" r:id="rId14"/>
    <p:sldLayoutId id="2147483990" r:id="rId15"/>
    <p:sldLayoutId id="2147483893" r:id="rId16"/>
    <p:sldLayoutId id="2147484051" r:id="rId17"/>
    <p:sldLayoutId id="2147484069" r:id="rId18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514051" rtl="0" eaLnBrk="1" latinLnBrk="0" hangingPunct="1">
        <a:lnSpc>
          <a:spcPct val="85000"/>
        </a:lnSpc>
        <a:spcBef>
          <a:spcPct val="0"/>
        </a:spcBef>
        <a:buNone/>
        <a:defRPr sz="2400" b="1" kern="1200">
          <a:solidFill>
            <a:srgbClr val="4AA851"/>
          </a:solidFill>
          <a:latin typeface="Montserrat" panose="00000500000000000000" pitchFamily="2" charset="-52"/>
          <a:ea typeface="+mj-ea"/>
          <a:cs typeface="Arial" pitchFamily="34" charset="0"/>
        </a:defRPr>
      </a:lvl1pPr>
    </p:titleStyle>
    <p:bodyStyle>
      <a:lvl1pPr marL="20047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20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1pPr>
      <a:lvl2pPr marL="40095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8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2pPr>
      <a:lvl3pPr marL="601440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6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3pPr>
      <a:lvl4pPr marL="80191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4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4pPr>
      <a:lvl5pPr marL="1002398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2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5pPr>
      <a:lvl6pPr marL="1413638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6pPr>
      <a:lvl7pPr marL="1670664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7pPr>
      <a:lvl8pPr marL="1927689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8pPr>
      <a:lvl9pPr marL="2184713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1pPr>
      <a:lvl2pPr marL="257026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2pPr>
      <a:lvl3pPr marL="514051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3pPr>
      <a:lvl4pPr marL="771074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4pPr>
      <a:lvl5pPr marL="1028100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5pPr>
      <a:lvl6pPr marL="1285127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6pPr>
      <a:lvl7pPr marL="1542151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7pPr>
      <a:lvl8pPr marL="1799176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8pPr>
      <a:lvl9pPr marL="2056199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310" userDrawn="1">
          <p15:clr>
            <a:srgbClr val="F26B43"/>
          </p15:clr>
        </p15:guide>
        <p15:guide id="3" orient="horz" pos="777" userDrawn="1">
          <p15:clr>
            <a:srgbClr val="F26B43"/>
          </p15:clr>
        </p15:guide>
        <p15:guide id="4" orient="horz" pos="3997" userDrawn="1">
          <p15:clr>
            <a:srgbClr val="F26B43"/>
          </p15:clr>
        </p15:guide>
        <p15:guide id="5" orient="horz" pos="323" userDrawn="1">
          <p15:clr>
            <a:srgbClr val="F26B43"/>
          </p15:clr>
        </p15:guide>
        <p15:guide id="6" orient="horz" pos="3793" userDrawn="1">
          <p15:clr>
            <a:srgbClr val="F26B43"/>
          </p15:clr>
        </p15:guide>
        <p15:guide id="7" orient="horz" pos="4178" userDrawn="1">
          <p15:clr>
            <a:srgbClr val="F26B43"/>
          </p15:clr>
        </p15:guide>
        <p15:guide id="8" pos="384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7" hidden="1"/>
          <p:cNvGraphicFramePr>
            <a:graphicFrameLocks noChangeAspect="1"/>
          </p:cNvGraphicFramePr>
          <p:nvPr userDrawn="1">
            <p:custDataLst>
              <p:tags r:id="rId19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84" name="think-cell Slide" r:id="rId20" imgW="395" imgH="394" progId="TCLayout.ActiveDocument.1">
                  <p:embed/>
                </p:oleObj>
              </mc:Choice>
              <mc:Fallback>
                <p:oleObj name="think-cell Slide" r:id="rId20" imgW="395" imgH="394" progId="TCLayout.ActiveDocument.1">
                  <p:embed/>
                  <p:pic>
                    <p:nvPicPr>
                      <p:cNvPr id="8" name="Object 7" hidden="1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2301" y="512761"/>
            <a:ext cx="11016000" cy="7164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/>
              <a:t>Montserrat 24</a:t>
            </a:r>
            <a:r>
              <a:rPr lang="ru-RU" dirty="0"/>
              <a:t> </a:t>
            </a:r>
            <a:r>
              <a:rPr lang="en-US" dirty="0" err="1"/>
              <a:t>pt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2301" y="1233488"/>
            <a:ext cx="11016000" cy="4787900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9E1F1-58AD-46F1-B809-9D59D36060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677397" y="6463527"/>
            <a:ext cx="1224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0BE3A-850C-4403-A5AC-24F2FB2AC9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83077" y="6463527"/>
            <a:ext cx="4285232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FFE43-22D2-44DE-9910-040934A9AD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marL="0" algn="l" defTabSz="685767" rtl="0" eaLnBrk="1" latinLnBrk="0" hangingPunct="1">
              <a:defRPr lang="en-IN" sz="800" kern="1200" smtClean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 smtClean="0"/>
              <a:pPr/>
              <a:t>‹#›</a:t>
            </a:fld>
            <a:endParaRPr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16E6B47-8F8D-487D-80EE-1842F1CFBE34}"/>
              </a:ext>
            </a:extLst>
          </p:cNvPr>
          <p:cNvPicPr>
            <a:picLocks noChangeAspect="1"/>
          </p:cNvPicPr>
          <p:nvPr userDrawn="1"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7725" y="6351624"/>
            <a:ext cx="327213" cy="3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879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  <p:sldLayoutId id="2147484066" r:id="rId14"/>
    <p:sldLayoutId id="2147484067" r:id="rId15"/>
    <p:sldLayoutId id="2147484068" r:id="rId16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514051" rtl="0" eaLnBrk="1" latinLnBrk="0" hangingPunct="1">
        <a:lnSpc>
          <a:spcPct val="85000"/>
        </a:lnSpc>
        <a:spcBef>
          <a:spcPct val="0"/>
        </a:spcBef>
        <a:buNone/>
        <a:defRPr sz="2400" b="1" kern="1200">
          <a:solidFill>
            <a:srgbClr val="4AA851"/>
          </a:solidFill>
          <a:latin typeface="Montserrat" panose="00000500000000000000" pitchFamily="2" charset="-52"/>
          <a:ea typeface="+mj-ea"/>
          <a:cs typeface="Arial" pitchFamily="34" charset="0"/>
        </a:defRPr>
      </a:lvl1pPr>
    </p:titleStyle>
    <p:bodyStyle>
      <a:lvl1pPr marL="20047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20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1pPr>
      <a:lvl2pPr marL="40095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8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2pPr>
      <a:lvl3pPr marL="601440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6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3pPr>
      <a:lvl4pPr marL="801919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4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4pPr>
      <a:lvl5pPr marL="1002398" indent="-200479" algn="l" defTabSz="514051" rtl="0" eaLnBrk="1" latinLnBrk="0" hangingPunct="1">
        <a:lnSpc>
          <a:spcPct val="120000"/>
        </a:lnSpc>
        <a:spcBef>
          <a:spcPct val="20000"/>
        </a:spcBef>
        <a:buClr>
          <a:schemeClr val="tx2"/>
        </a:buClr>
        <a:buSzPct val="110000"/>
        <a:buFont typeface="Montserrat Light" panose="00000400000000000000" pitchFamily="2" charset="-52"/>
        <a:buChar char="▶"/>
        <a:defRPr sz="1200" kern="1200">
          <a:solidFill>
            <a:schemeClr val="bg1"/>
          </a:solidFill>
          <a:latin typeface="Montserrat Light" panose="00000400000000000000" pitchFamily="2" charset="-52"/>
          <a:ea typeface="+mn-ea"/>
          <a:cs typeface="+mn-cs"/>
        </a:defRPr>
      </a:lvl5pPr>
      <a:lvl6pPr marL="1413638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6pPr>
      <a:lvl7pPr marL="1670664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7pPr>
      <a:lvl8pPr marL="1927689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8pPr>
      <a:lvl9pPr marL="2184713" indent="-128513" algn="l" defTabSz="514051" rtl="0" eaLnBrk="1" latinLnBrk="0" hangingPunct="1">
        <a:spcBef>
          <a:spcPct val="20000"/>
        </a:spcBef>
        <a:buFont typeface="Arial" pitchFamily="34" charset="0"/>
        <a:buChar char="•"/>
        <a:defRPr sz="112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1pPr>
      <a:lvl2pPr marL="257026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2pPr>
      <a:lvl3pPr marL="514051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3pPr>
      <a:lvl4pPr marL="771074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4pPr>
      <a:lvl5pPr marL="1028100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5pPr>
      <a:lvl6pPr marL="1285127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6pPr>
      <a:lvl7pPr marL="1542151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7pPr>
      <a:lvl8pPr marL="1799176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8pPr>
      <a:lvl9pPr marL="2056199" algn="l" defTabSz="514051" rtl="0" eaLnBrk="1" latinLnBrk="0" hangingPunct="1">
        <a:defRPr sz="101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70">
          <p15:clr>
            <a:srgbClr val="F26B43"/>
          </p15:clr>
        </p15:guide>
        <p15:guide id="2" pos="7310">
          <p15:clr>
            <a:srgbClr val="F26B43"/>
          </p15:clr>
        </p15:guide>
        <p15:guide id="3" orient="horz" pos="777">
          <p15:clr>
            <a:srgbClr val="F26B43"/>
          </p15:clr>
        </p15:guide>
        <p15:guide id="4" orient="horz" pos="3997">
          <p15:clr>
            <a:srgbClr val="F26B43"/>
          </p15:clr>
        </p15:guide>
        <p15:guide id="5" orient="horz" pos="323">
          <p15:clr>
            <a:srgbClr val="F26B43"/>
          </p15:clr>
        </p15:guide>
        <p15:guide id="6" orient="horz" pos="3793">
          <p15:clr>
            <a:srgbClr val="F26B43"/>
          </p15:clr>
        </p15:guide>
        <p15:guide id="7" orient="horz" pos="4178">
          <p15:clr>
            <a:srgbClr val="F26B43"/>
          </p15:clr>
        </p15:guide>
        <p15:guide id="8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.png"/><Relationship Id="rId3" Type="http://schemas.openxmlformats.org/officeDocument/2006/relationships/image" Target="../media/image7.wmf"/><Relationship Id="rId12" Type="http://schemas.openxmlformats.org/officeDocument/2006/relationships/image" Target="NULL"/><Relationship Id="rId25" Type="http://schemas.openxmlformats.org/officeDocument/2006/relationships/image" Target="NULL"/><Relationship Id="rId2" Type="http://schemas.openxmlformats.org/officeDocument/2006/relationships/notesSlide" Target="../notesSlides/notesSlide2.xml"/><Relationship Id="rId29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32" Type="http://schemas.openxmlformats.org/officeDocument/2006/relationships/image" Target="../media/image569.svg"/><Relationship Id="rId28" Type="http://schemas.openxmlformats.org/officeDocument/2006/relationships/image" Target="../media/image10.png"/><Relationship Id="rId31" Type="http://schemas.openxmlformats.org/officeDocument/2006/relationships/image" Target="../media/image13.png"/><Relationship Id="rId4" Type="http://schemas.openxmlformats.org/officeDocument/2006/relationships/image" Target="../media/image8.png"/><Relationship Id="rId27" Type="http://schemas.openxmlformats.org/officeDocument/2006/relationships/image" Target="NULL"/><Relationship Id="rId30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2" Type="http://schemas.openxmlformats.org/officeDocument/2006/relationships/tags" Target="../tags/tag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12" Type="http://schemas.openxmlformats.org/officeDocument/2006/relationships/image" Target="../media/image19.png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emf"/><Relationship Id="rId11" Type="http://schemas.openxmlformats.org/officeDocument/2006/relationships/image" Target="../media/image18.png"/><Relationship Id="rId5" Type="http://schemas.openxmlformats.org/officeDocument/2006/relationships/oleObject" Target="../embeddings/oleObject3.bin"/><Relationship Id="rId15" Type="http://schemas.openxmlformats.org/officeDocument/2006/relationships/image" Target="../media/image22.png"/><Relationship Id="rId10" Type="http://schemas.openxmlformats.org/officeDocument/2006/relationships/image" Target="../media/image17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5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12" Type="http://schemas.openxmlformats.org/officeDocument/2006/relationships/image" Target="../media/image24.png"/><Relationship Id="rId2" Type="http://schemas.openxmlformats.org/officeDocument/2006/relationships/tags" Target="../tags/tag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4.emf"/><Relationship Id="rId11" Type="http://schemas.openxmlformats.org/officeDocument/2006/relationships/image" Target="../media/image1012.svg"/><Relationship Id="rId5" Type="http://schemas.openxmlformats.org/officeDocument/2006/relationships/oleObject" Target="../embeddings/oleObject3.bin"/><Relationship Id="rId15" Type="http://schemas.openxmlformats.org/officeDocument/2006/relationships/image" Target="../media/image17.svg"/><Relationship Id="rId4" Type="http://schemas.openxmlformats.org/officeDocument/2006/relationships/notesSlide" Target="../notesSlides/notesSlide6.xml"/><Relationship Id="rId1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2" Type="http://schemas.openxmlformats.org/officeDocument/2006/relationships/tags" Target="../tags/tag8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17.sv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wmf"/><Relationship Id="rId12" Type="http://schemas.openxmlformats.org/officeDocument/2006/relationships/image" Target="../media/image25.png"/><Relationship Id="rId2" Type="http://schemas.openxmlformats.org/officeDocument/2006/relationships/tags" Target="../tags/tag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4.emf"/><Relationship Id="rId11" Type="http://schemas.openxmlformats.org/officeDocument/2006/relationships/image" Target="../media/image1012.svg"/><Relationship Id="rId5" Type="http://schemas.openxmlformats.org/officeDocument/2006/relationships/oleObject" Target="../embeddings/oleObject3.bin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11" Type="http://schemas.openxmlformats.org/officeDocument/2006/relationships/image" Target="../media/image101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.wmf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svg"/><Relationship Id="rId13" Type="http://schemas.openxmlformats.org/officeDocument/2006/relationships/image" Target="../media/image9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12" Type="http://schemas.openxmlformats.org/officeDocument/2006/relationships/image" Target="NULL"/><Relationship Id="rId25" Type="http://schemas.openxmlformats.org/officeDocument/2006/relationships/image" Target="NULL"/><Relationship Id="rId2" Type="http://schemas.openxmlformats.org/officeDocument/2006/relationships/notesSlide" Target="../notesSlides/notesSlide14.xml"/><Relationship Id="rId29" Type="http://schemas.openxmlformats.org/officeDocument/2006/relationships/image" Target="../media/image1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svg"/><Relationship Id="rId32" Type="http://schemas.openxmlformats.org/officeDocument/2006/relationships/image" Target="../media/image569.svg"/><Relationship Id="rId28" Type="http://schemas.openxmlformats.org/officeDocument/2006/relationships/image" Target="../media/image10.png"/><Relationship Id="rId10" Type="http://schemas.openxmlformats.org/officeDocument/2006/relationships/image" Target="../media/image8.png"/><Relationship Id="rId31" Type="http://schemas.openxmlformats.org/officeDocument/2006/relationships/image" Target="../media/image13.png"/><Relationship Id="rId9" Type="http://schemas.openxmlformats.org/officeDocument/2006/relationships/image" Target="../media/image7.wmf"/><Relationship Id="rId27" Type="http://schemas.openxmlformats.org/officeDocument/2006/relationships/image" Target="NULL"/><Relationship Id="rId30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41"/>
            <a:ext cx="12192000" cy="679871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5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AE2EC-17A9-4C0A-B812-C39CD18BA1B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7304" y="6252667"/>
            <a:ext cx="666784" cy="495325"/>
          </a:xfrm>
          <a:prstGeom prst="rect">
            <a:avLst/>
          </a:prstGeom>
        </p:spPr>
      </p:pic>
      <p:grpSp>
        <p:nvGrpSpPr>
          <p:cNvPr id="4105" name="Group 128">
            <a:extLst>
              <a:ext uri="{FF2B5EF4-FFF2-40B4-BE49-F238E27FC236}">
                <a16:creationId xmlns:a16="http://schemas.microsoft.com/office/drawing/2014/main" id="{8F0C987A-D8CC-4625-83B8-49F37A45CD76}"/>
              </a:ext>
            </a:extLst>
          </p:cNvPr>
          <p:cNvGrpSpPr>
            <a:grpSpLocks/>
          </p:cNvGrpSpPr>
          <p:nvPr/>
        </p:nvGrpSpPr>
        <p:grpSpPr bwMode="auto">
          <a:xfrm>
            <a:off x="9937763" y="5109697"/>
            <a:ext cx="1791334" cy="1401006"/>
            <a:chOff x="10332720" y="658368"/>
            <a:chExt cx="1319534" cy="970407"/>
          </a:xfrm>
        </p:grpSpPr>
        <p:grpSp>
          <p:nvGrpSpPr>
            <p:cNvPr id="4106" name="Group 129">
              <a:extLst>
                <a:ext uri="{FF2B5EF4-FFF2-40B4-BE49-F238E27FC236}">
                  <a16:creationId xmlns:a16="http://schemas.microsoft.com/office/drawing/2014/main" id="{6E4151AC-C706-4043-9B07-14137901D4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44154" y="1376363"/>
              <a:ext cx="1308100" cy="252412"/>
              <a:chOff x="10344154" y="1376363"/>
              <a:chExt cx="1308100" cy="252412"/>
            </a:xfrm>
          </p:grpSpPr>
          <p:sp>
            <p:nvSpPr>
              <p:cNvPr id="4111" name="Freeform 5">
                <a:extLst>
                  <a:ext uri="{FF2B5EF4-FFF2-40B4-BE49-F238E27FC236}">
                    <a16:creationId xmlns:a16="http://schemas.microsoft.com/office/drawing/2014/main" id="{9B9B0353-E089-4901-9E25-A76B88389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4" y="1379538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4292 h 115"/>
                  <a:gd name="T8" fmla="*/ 25167 w 109"/>
                  <a:gd name="T9" fmla="*/ 54292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69"/>
                    </a:lnTo>
                    <a:lnTo>
                      <a:pt x="32" y="69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2" name="Freeform 6">
                <a:extLst>
                  <a:ext uri="{FF2B5EF4-FFF2-40B4-BE49-F238E27FC236}">
                    <a16:creationId xmlns:a16="http://schemas.microsoft.com/office/drawing/2014/main" id="{8665482A-2FA5-485D-8440-4BDFD5E523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47341" y="1377950"/>
                <a:ext cx="101600" cy="93662"/>
              </a:xfrm>
              <a:custGeom>
                <a:avLst/>
                <a:gdLst>
                  <a:gd name="T0" fmla="*/ 24606 w 128"/>
                  <a:gd name="T1" fmla="*/ 88152 h 119"/>
                  <a:gd name="T2" fmla="*/ 16669 w 128"/>
                  <a:gd name="T3" fmla="*/ 82643 h 119"/>
                  <a:gd name="T4" fmla="*/ 4763 w 128"/>
                  <a:gd name="T5" fmla="*/ 68476 h 119"/>
                  <a:gd name="T6" fmla="*/ 0 w 128"/>
                  <a:gd name="T7" fmla="*/ 51160 h 119"/>
                  <a:gd name="T8" fmla="*/ 1588 w 128"/>
                  <a:gd name="T9" fmla="*/ 33844 h 119"/>
                  <a:gd name="T10" fmla="*/ 4763 w 128"/>
                  <a:gd name="T11" fmla="*/ 25186 h 119"/>
                  <a:gd name="T12" fmla="*/ 8731 w 128"/>
                  <a:gd name="T13" fmla="*/ 18890 h 119"/>
                  <a:gd name="T14" fmla="*/ 18256 w 128"/>
                  <a:gd name="T15" fmla="*/ 9445 h 119"/>
                  <a:gd name="T16" fmla="*/ 24606 w 128"/>
                  <a:gd name="T17" fmla="*/ 5510 h 119"/>
                  <a:gd name="T18" fmla="*/ 36513 w 128"/>
                  <a:gd name="T19" fmla="*/ 1574 h 119"/>
                  <a:gd name="T20" fmla="*/ 50800 w 128"/>
                  <a:gd name="T21" fmla="*/ 0 h 119"/>
                  <a:gd name="T22" fmla="*/ 64294 w 128"/>
                  <a:gd name="T23" fmla="*/ 1574 h 119"/>
                  <a:gd name="T24" fmla="*/ 76994 w 128"/>
                  <a:gd name="T25" fmla="*/ 5510 h 119"/>
                  <a:gd name="T26" fmla="*/ 80963 w 128"/>
                  <a:gd name="T27" fmla="*/ 7871 h 119"/>
                  <a:gd name="T28" fmla="*/ 91281 w 128"/>
                  <a:gd name="T29" fmla="*/ 17316 h 119"/>
                  <a:gd name="T30" fmla="*/ 99219 w 128"/>
                  <a:gd name="T31" fmla="*/ 33057 h 119"/>
                  <a:gd name="T32" fmla="*/ 101600 w 128"/>
                  <a:gd name="T33" fmla="*/ 50373 h 119"/>
                  <a:gd name="T34" fmla="*/ 98425 w 128"/>
                  <a:gd name="T35" fmla="*/ 63753 h 119"/>
                  <a:gd name="T36" fmla="*/ 96044 w 128"/>
                  <a:gd name="T37" fmla="*/ 67689 h 119"/>
                  <a:gd name="T38" fmla="*/ 88106 w 128"/>
                  <a:gd name="T39" fmla="*/ 78708 h 119"/>
                  <a:gd name="T40" fmla="*/ 76994 w 128"/>
                  <a:gd name="T41" fmla="*/ 88152 h 119"/>
                  <a:gd name="T42" fmla="*/ 70644 w 128"/>
                  <a:gd name="T43" fmla="*/ 90514 h 119"/>
                  <a:gd name="T44" fmla="*/ 57150 w 128"/>
                  <a:gd name="T45" fmla="*/ 93662 h 119"/>
                  <a:gd name="T46" fmla="*/ 43656 w 128"/>
                  <a:gd name="T47" fmla="*/ 93662 h 119"/>
                  <a:gd name="T48" fmla="*/ 30163 w 128"/>
                  <a:gd name="T49" fmla="*/ 90514 h 119"/>
                  <a:gd name="T50" fmla="*/ 24606 w 128"/>
                  <a:gd name="T51" fmla="*/ 88152 h 119"/>
                  <a:gd name="T52" fmla="*/ 63500 w 128"/>
                  <a:gd name="T53" fmla="*/ 68476 h 119"/>
                  <a:gd name="T54" fmla="*/ 72231 w 128"/>
                  <a:gd name="T55" fmla="*/ 59818 h 119"/>
                  <a:gd name="T56" fmla="*/ 74613 w 128"/>
                  <a:gd name="T57" fmla="*/ 53521 h 119"/>
                  <a:gd name="T58" fmla="*/ 74613 w 128"/>
                  <a:gd name="T59" fmla="*/ 39354 h 119"/>
                  <a:gd name="T60" fmla="*/ 72231 w 128"/>
                  <a:gd name="T61" fmla="*/ 33057 h 119"/>
                  <a:gd name="T62" fmla="*/ 63500 w 128"/>
                  <a:gd name="T63" fmla="*/ 23612 h 119"/>
                  <a:gd name="T64" fmla="*/ 57150 w 128"/>
                  <a:gd name="T65" fmla="*/ 21251 h 119"/>
                  <a:gd name="T66" fmla="*/ 43656 w 128"/>
                  <a:gd name="T67" fmla="*/ 21251 h 119"/>
                  <a:gd name="T68" fmla="*/ 37306 w 128"/>
                  <a:gd name="T69" fmla="*/ 23612 h 119"/>
                  <a:gd name="T70" fmla="*/ 28575 w 128"/>
                  <a:gd name="T71" fmla="*/ 33057 h 119"/>
                  <a:gd name="T72" fmla="*/ 26194 w 128"/>
                  <a:gd name="T73" fmla="*/ 39354 h 119"/>
                  <a:gd name="T74" fmla="*/ 26194 w 128"/>
                  <a:gd name="T75" fmla="*/ 53521 h 119"/>
                  <a:gd name="T76" fmla="*/ 28575 w 128"/>
                  <a:gd name="T77" fmla="*/ 59818 h 119"/>
                  <a:gd name="T78" fmla="*/ 37306 w 128"/>
                  <a:gd name="T79" fmla="*/ 68476 h 119"/>
                  <a:gd name="T80" fmla="*/ 43656 w 128"/>
                  <a:gd name="T81" fmla="*/ 70837 h 119"/>
                  <a:gd name="T82" fmla="*/ 57150 w 128"/>
                  <a:gd name="T83" fmla="*/ 70837 h 119"/>
                  <a:gd name="T84" fmla="*/ 63500 w 128"/>
                  <a:gd name="T85" fmla="*/ 68476 h 11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19">
                    <a:moveTo>
                      <a:pt x="31" y="112"/>
                    </a:moveTo>
                    <a:lnTo>
                      <a:pt x="31" y="112"/>
                    </a:lnTo>
                    <a:lnTo>
                      <a:pt x="25" y="109"/>
                    </a:lnTo>
                    <a:lnTo>
                      <a:pt x="21" y="105"/>
                    </a:lnTo>
                    <a:lnTo>
                      <a:pt x="13" y="96"/>
                    </a:lnTo>
                    <a:lnTo>
                      <a:pt x="6" y="87"/>
                    </a:lnTo>
                    <a:lnTo>
                      <a:pt x="2" y="76"/>
                    </a:lnTo>
                    <a:lnTo>
                      <a:pt x="0" y="65"/>
                    </a:lnTo>
                    <a:lnTo>
                      <a:pt x="0" y="54"/>
                    </a:lnTo>
                    <a:lnTo>
                      <a:pt x="2" y="43"/>
                    </a:lnTo>
                    <a:lnTo>
                      <a:pt x="4" y="37"/>
                    </a:lnTo>
                    <a:lnTo>
                      <a:pt x="6" y="32"/>
                    </a:lnTo>
                    <a:lnTo>
                      <a:pt x="11" y="24"/>
                    </a:lnTo>
                    <a:lnTo>
                      <a:pt x="16" y="18"/>
                    </a:lnTo>
                    <a:lnTo>
                      <a:pt x="23" y="12"/>
                    </a:lnTo>
                    <a:lnTo>
                      <a:pt x="31" y="7"/>
                    </a:lnTo>
                    <a:lnTo>
                      <a:pt x="38" y="4"/>
                    </a:lnTo>
                    <a:lnTo>
                      <a:pt x="46" y="2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7"/>
                    </a:lnTo>
                    <a:lnTo>
                      <a:pt x="102" y="10"/>
                    </a:lnTo>
                    <a:lnTo>
                      <a:pt x="106" y="14"/>
                    </a:lnTo>
                    <a:lnTo>
                      <a:pt x="115" y="22"/>
                    </a:lnTo>
                    <a:lnTo>
                      <a:pt x="121" y="31"/>
                    </a:lnTo>
                    <a:lnTo>
                      <a:pt x="125" y="42"/>
                    </a:lnTo>
                    <a:lnTo>
                      <a:pt x="127" y="53"/>
                    </a:lnTo>
                    <a:lnTo>
                      <a:pt x="128" y="64"/>
                    </a:lnTo>
                    <a:lnTo>
                      <a:pt x="125" y="75"/>
                    </a:lnTo>
                    <a:lnTo>
                      <a:pt x="124" y="81"/>
                    </a:lnTo>
                    <a:lnTo>
                      <a:pt x="121" y="86"/>
                    </a:lnTo>
                    <a:lnTo>
                      <a:pt x="116" y="94"/>
                    </a:lnTo>
                    <a:lnTo>
                      <a:pt x="111" y="100"/>
                    </a:lnTo>
                    <a:lnTo>
                      <a:pt x="104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7"/>
                    </a:lnTo>
                    <a:lnTo>
                      <a:pt x="72" y="119"/>
                    </a:lnTo>
                    <a:lnTo>
                      <a:pt x="64" y="119"/>
                    </a:lnTo>
                    <a:lnTo>
                      <a:pt x="55" y="119"/>
                    </a:lnTo>
                    <a:lnTo>
                      <a:pt x="46" y="117"/>
                    </a:lnTo>
                    <a:lnTo>
                      <a:pt x="38" y="115"/>
                    </a:lnTo>
                    <a:lnTo>
                      <a:pt x="31" y="112"/>
                    </a:lnTo>
                    <a:close/>
                    <a:moveTo>
                      <a:pt x="80" y="87"/>
                    </a:moveTo>
                    <a:lnTo>
                      <a:pt x="80" y="87"/>
                    </a:lnTo>
                    <a:lnTo>
                      <a:pt x="86" y="82"/>
                    </a:lnTo>
                    <a:lnTo>
                      <a:pt x="91" y="76"/>
                    </a:lnTo>
                    <a:lnTo>
                      <a:pt x="94" y="68"/>
                    </a:lnTo>
                    <a:lnTo>
                      <a:pt x="95" y="59"/>
                    </a:lnTo>
                    <a:lnTo>
                      <a:pt x="94" y="50"/>
                    </a:lnTo>
                    <a:lnTo>
                      <a:pt x="91" y="42"/>
                    </a:lnTo>
                    <a:lnTo>
                      <a:pt x="86" y="35"/>
                    </a:lnTo>
                    <a:lnTo>
                      <a:pt x="80" y="30"/>
                    </a:lnTo>
                    <a:lnTo>
                      <a:pt x="72" y="27"/>
                    </a:lnTo>
                    <a:lnTo>
                      <a:pt x="64" y="26"/>
                    </a:lnTo>
                    <a:lnTo>
                      <a:pt x="55" y="27"/>
                    </a:lnTo>
                    <a:lnTo>
                      <a:pt x="47" y="30"/>
                    </a:lnTo>
                    <a:lnTo>
                      <a:pt x="41" y="35"/>
                    </a:lnTo>
                    <a:lnTo>
                      <a:pt x="36" y="42"/>
                    </a:lnTo>
                    <a:lnTo>
                      <a:pt x="33" y="50"/>
                    </a:lnTo>
                    <a:lnTo>
                      <a:pt x="32" y="59"/>
                    </a:lnTo>
                    <a:lnTo>
                      <a:pt x="33" y="68"/>
                    </a:lnTo>
                    <a:lnTo>
                      <a:pt x="36" y="76"/>
                    </a:lnTo>
                    <a:lnTo>
                      <a:pt x="41" y="82"/>
                    </a:lnTo>
                    <a:lnTo>
                      <a:pt x="47" y="87"/>
                    </a:lnTo>
                    <a:lnTo>
                      <a:pt x="55" y="90"/>
                    </a:lnTo>
                    <a:lnTo>
                      <a:pt x="64" y="91"/>
                    </a:lnTo>
                    <a:lnTo>
                      <a:pt x="72" y="90"/>
                    </a:lnTo>
                    <a:lnTo>
                      <a:pt x="8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3" name="Freeform 7">
                <a:extLst>
                  <a:ext uri="{FF2B5EF4-FFF2-40B4-BE49-F238E27FC236}">
                    <a16:creationId xmlns:a16="http://schemas.microsoft.com/office/drawing/2014/main" id="{3E45B907-7D75-4BE8-826D-A6FCF94925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64816" y="1379538"/>
                <a:ext cx="84138" cy="90487"/>
              </a:xfrm>
              <a:custGeom>
                <a:avLst/>
                <a:gdLst>
                  <a:gd name="T0" fmla="*/ 79330 w 105"/>
                  <a:gd name="T1" fmla="*/ 50358 h 115"/>
                  <a:gd name="T2" fmla="*/ 82535 w 105"/>
                  <a:gd name="T3" fmla="*/ 56653 h 115"/>
                  <a:gd name="T4" fmla="*/ 84138 w 105"/>
                  <a:gd name="T5" fmla="*/ 63734 h 115"/>
                  <a:gd name="T6" fmla="*/ 83337 w 105"/>
                  <a:gd name="T7" fmla="*/ 69242 h 115"/>
                  <a:gd name="T8" fmla="*/ 78529 w 105"/>
                  <a:gd name="T9" fmla="*/ 79471 h 115"/>
                  <a:gd name="T10" fmla="*/ 74522 w 105"/>
                  <a:gd name="T11" fmla="*/ 83405 h 115"/>
                  <a:gd name="T12" fmla="*/ 61701 w 105"/>
                  <a:gd name="T13" fmla="*/ 88913 h 115"/>
                  <a:gd name="T14" fmla="*/ 47278 w 105"/>
                  <a:gd name="T15" fmla="*/ 90487 h 115"/>
                  <a:gd name="T16" fmla="*/ 0 w 105"/>
                  <a:gd name="T17" fmla="*/ 0 h 115"/>
                  <a:gd name="T18" fmla="*/ 44874 w 105"/>
                  <a:gd name="T19" fmla="*/ 0 h 115"/>
                  <a:gd name="T20" fmla="*/ 58496 w 105"/>
                  <a:gd name="T21" fmla="*/ 1574 h 115"/>
                  <a:gd name="T22" fmla="*/ 70516 w 105"/>
                  <a:gd name="T23" fmla="*/ 6295 h 115"/>
                  <a:gd name="T24" fmla="*/ 74522 w 105"/>
                  <a:gd name="T25" fmla="*/ 9442 h 115"/>
                  <a:gd name="T26" fmla="*/ 79330 w 105"/>
                  <a:gd name="T27" fmla="*/ 18097 h 115"/>
                  <a:gd name="T28" fmla="*/ 79330 w 105"/>
                  <a:gd name="T29" fmla="*/ 23605 h 115"/>
                  <a:gd name="T30" fmla="*/ 76125 w 105"/>
                  <a:gd name="T31" fmla="*/ 35408 h 115"/>
                  <a:gd name="T32" fmla="*/ 72118 w 105"/>
                  <a:gd name="T33" fmla="*/ 39342 h 115"/>
                  <a:gd name="T34" fmla="*/ 67310 w 105"/>
                  <a:gd name="T35" fmla="*/ 42490 h 115"/>
                  <a:gd name="T36" fmla="*/ 73721 w 105"/>
                  <a:gd name="T37" fmla="*/ 45637 h 115"/>
                  <a:gd name="T38" fmla="*/ 79330 w 105"/>
                  <a:gd name="T39" fmla="*/ 50358 h 115"/>
                  <a:gd name="T40" fmla="*/ 25642 w 105"/>
                  <a:gd name="T41" fmla="*/ 36195 h 115"/>
                  <a:gd name="T42" fmla="*/ 42470 w 105"/>
                  <a:gd name="T43" fmla="*/ 36195 h 115"/>
                  <a:gd name="T44" fmla="*/ 50483 w 105"/>
                  <a:gd name="T45" fmla="*/ 33834 h 115"/>
                  <a:gd name="T46" fmla="*/ 53688 w 105"/>
                  <a:gd name="T47" fmla="*/ 26753 h 115"/>
                  <a:gd name="T48" fmla="*/ 52887 w 105"/>
                  <a:gd name="T49" fmla="*/ 22818 h 115"/>
                  <a:gd name="T50" fmla="*/ 47278 w 105"/>
                  <a:gd name="T51" fmla="*/ 18884 h 115"/>
                  <a:gd name="T52" fmla="*/ 25642 w 105"/>
                  <a:gd name="T53" fmla="*/ 18097 h 115"/>
                  <a:gd name="T54" fmla="*/ 57695 w 105"/>
                  <a:gd name="T55" fmla="*/ 62161 h 115"/>
                  <a:gd name="T56" fmla="*/ 56893 w 105"/>
                  <a:gd name="T57" fmla="*/ 58226 h 115"/>
                  <a:gd name="T58" fmla="*/ 51284 w 105"/>
                  <a:gd name="T59" fmla="*/ 53505 h 115"/>
                  <a:gd name="T60" fmla="*/ 25642 w 105"/>
                  <a:gd name="T61" fmla="*/ 52719 h 115"/>
                  <a:gd name="T62" fmla="*/ 46476 w 105"/>
                  <a:gd name="T63" fmla="*/ 71603 h 115"/>
                  <a:gd name="T64" fmla="*/ 51284 w 105"/>
                  <a:gd name="T65" fmla="*/ 70816 h 115"/>
                  <a:gd name="T66" fmla="*/ 56893 w 105"/>
                  <a:gd name="T67" fmla="*/ 66095 h 115"/>
                  <a:gd name="T68" fmla="*/ 57695 w 105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2" y="68"/>
                    </a:lnTo>
                    <a:lnTo>
                      <a:pt x="103" y="72"/>
                    </a:lnTo>
                    <a:lnTo>
                      <a:pt x="104" y="77"/>
                    </a:lnTo>
                    <a:lnTo>
                      <a:pt x="105" y="81"/>
                    </a:lnTo>
                    <a:lnTo>
                      <a:pt x="104" y="88"/>
                    </a:lnTo>
                    <a:lnTo>
                      <a:pt x="102" y="95"/>
                    </a:lnTo>
                    <a:lnTo>
                      <a:pt x="98" y="101"/>
                    </a:lnTo>
                    <a:lnTo>
                      <a:pt x="93" y="106"/>
                    </a:lnTo>
                    <a:lnTo>
                      <a:pt x="85" y="110"/>
                    </a:lnTo>
                    <a:lnTo>
                      <a:pt x="77" y="113"/>
                    </a:lnTo>
                    <a:lnTo>
                      <a:pt x="68" y="115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5" y="0"/>
                    </a:lnTo>
                    <a:lnTo>
                      <a:pt x="73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7"/>
                    </a:lnTo>
                    <a:lnTo>
                      <a:pt x="99" y="23"/>
                    </a:lnTo>
                    <a:lnTo>
                      <a:pt x="99" y="30"/>
                    </a:lnTo>
                    <a:lnTo>
                      <a:pt x="98" y="37"/>
                    </a:lnTo>
                    <a:lnTo>
                      <a:pt x="95" y="45"/>
                    </a:lnTo>
                    <a:lnTo>
                      <a:pt x="90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2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2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39"/>
                    </a:lnTo>
                    <a:lnTo>
                      <a:pt x="67" y="34"/>
                    </a:lnTo>
                    <a:lnTo>
                      <a:pt x="66" y="29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2" y="79"/>
                    </a:moveTo>
                    <a:lnTo>
                      <a:pt x="72" y="79"/>
                    </a:lnTo>
                    <a:lnTo>
                      <a:pt x="71" y="74"/>
                    </a:lnTo>
                    <a:lnTo>
                      <a:pt x="69" y="70"/>
                    </a:lnTo>
                    <a:lnTo>
                      <a:pt x="64" y="68"/>
                    </a:lnTo>
                    <a:lnTo>
                      <a:pt x="58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8" y="91"/>
                    </a:lnTo>
                    <a:lnTo>
                      <a:pt x="64" y="90"/>
                    </a:lnTo>
                    <a:lnTo>
                      <a:pt x="69" y="88"/>
                    </a:lnTo>
                    <a:lnTo>
                      <a:pt x="71" y="84"/>
                    </a:lnTo>
                    <a:lnTo>
                      <a:pt x="72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4" name="Freeform 8">
                <a:extLst>
                  <a:ext uri="{FF2B5EF4-FFF2-40B4-BE49-F238E27FC236}">
                    <a16:creationId xmlns:a16="http://schemas.microsoft.com/office/drawing/2014/main" id="{39CDE654-8388-4C1D-B128-34F9B6DDA25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664829" y="1379538"/>
                <a:ext cx="115888" cy="90487"/>
              </a:xfrm>
              <a:custGeom>
                <a:avLst/>
                <a:gdLst>
                  <a:gd name="T0" fmla="*/ 72529 w 147"/>
                  <a:gd name="T1" fmla="*/ 36195 h 115"/>
                  <a:gd name="T2" fmla="*/ 72529 w 147"/>
                  <a:gd name="T3" fmla="*/ 36195 h 115"/>
                  <a:gd name="T4" fmla="*/ 76470 w 147"/>
                  <a:gd name="T5" fmla="*/ 40129 h 115"/>
                  <a:gd name="T6" fmla="*/ 79624 w 147"/>
                  <a:gd name="T7" fmla="*/ 45637 h 115"/>
                  <a:gd name="T8" fmla="*/ 81200 w 147"/>
                  <a:gd name="T9" fmla="*/ 51932 h 115"/>
                  <a:gd name="T10" fmla="*/ 81200 w 147"/>
                  <a:gd name="T11" fmla="*/ 57440 h 115"/>
                  <a:gd name="T12" fmla="*/ 81200 w 147"/>
                  <a:gd name="T13" fmla="*/ 57440 h 115"/>
                  <a:gd name="T14" fmla="*/ 81200 w 147"/>
                  <a:gd name="T15" fmla="*/ 64521 h 115"/>
                  <a:gd name="T16" fmla="*/ 78835 w 147"/>
                  <a:gd name="T17" fmla="*/ 70816 h 115"/>
                  <a:gd name="T18" fmla="*/ 75682 w 147"/>
                  <a:gd name="T19" fmla="*/ 76324 h 115"/>
                  <a:gd name="T20" fmla="*/ 70952 w 147"/>
                  <a:gd name="T21" fmla="*/ 81832 h 115"/>
                  <a:gd name="T22" fmla="*/ 70952 w 147"/>
                  <a:gd name="T23" fmla="*/ 81832 h 115"/>
                  <a:gd name="T24" fmla="*/ 64645 w 147"/>
                  <a:gd name="T25" fmla="*/ 85766 h 115"/>
                  <a:gd name="T26" fmla="*/ 58338 w 147"/>
                  <a:gd name="T27" fmla="*/ 88913 h 115"/>
                  <a:gd name="T28" fmla="*/ 51243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0 h 115"/>
                  <a:gd name="T36" fmla="*/ 25227 w 147"/>
                  <a:gd name="T37" fmla="*/ 0 h 115"/>
                  <a:gd name="T38" fmla="*/ 25227 w 147"/>
                  <a:gd name="T39" fmla="*/ 28326 h 115"/>
                  <a:gd name="T40" fmla="*/ 46513 w 147"/>
                  <a:gd name="T41" fmla="*/ 28326 h 115"/>
                  <a:gd name="T42" fmla="*/ 46513 w 147"/>
                  <a:gd name="T43" fmla="*/ 28326 h 115"/>
                  <a:gd name="T44" fmla="*/ 53608 w 147"/>
                  <a:gd name="T45" fmla="*/ 29113 h 115"/>
                  <a:gd name="T46" fmla="*/ 59915 w 147"/>
                  <a:gd name="T47" fmla="*/ 29900 h 115"/>
                  <a:gd name="T48" fmla="*/ 66222 w 147"/>
                  <a:gd name="T49" fmla="*/ 32261 h 115"/>
                  <a:gd name="T50" fmla="*/ 72529 w 147"/>
                  <a:gd name="T51" fmla="*/ 36195 h 115"/>
                  <a:gd name="T52" fmla="*/ 72529 w 147"/>
                  <a:gd name="T53" fmla="*/ 36195 h 115"/>
                  <a:gd name="T54" fmla="*/ 52031 w 147"/>
                  <a:gd name="T55" fmla="*/ 67669 h 115"/>
                  <a:gd name="T56" fmla="*/ 52031 w 147"/>
                  <a:gd name="T57" fmla="*/ 67669 h 115"/>
                  <a:gd name="T58" fmla="*/ 53608 w 147"/>
                  <a:gd name="T59" fmla="*/ 66095 h 115"/>
                  <a:gd name="T60" fmla="*/ 55185 w 147"/>
                  <a:gd name="T61" fmla="*/ 63734 h 115"/>
                  <a:gd name="T62" fmla="*/ 55973 w 147"/>
                  <a:gd name="T63" fmla="*/ 60587 h 115"/>
                  <a:gd name="T64" fmla="*/ 55973 w 147"/>
                  <a:gd name="T65" fmla="*/ 58226 h 115"/>
                  <a:gd name="T66" fmla="*/ 55973 w 147"/>
                  <a:gd name="T67" fmla="*/ 58226 h 115"/>
                  <a:gd name="T68" fmla="*/ 55973 w 147"/>
                  <a:gd name="T69" fmla="*/ 55866 h 115"/>
                  <a:gd name="T70" fmla="*/ 55185 w 147"/>
                  <a:gd name="T71" fmla="*/ 53505 h 115"/>
                  <a:gd name="T72" fmla="*/ 53608 w 147"/>
                  <a:gd name="T73" fmla="*/ 51145 h 115"/>
                  <a:gd name="T74" fmla="*/ 52820 w 147"/>
                  <a:gd name="T75" fmla="*/ 49571 h 115"/>
                  <a:gd name="T76" fmla="*/ 50455 w 147"/>
                  <a:gd name="T77" fmla="*/ 47997 h 115"/>
                  <a:gd name="T78" fmla="*/ 48090 w 147"/>
                  <a:gd name="T79" fmla="*/ 47211 h 115"/>
                  <a:gd name="T80" fmla="*/ 41783 w 147"/>
                  <a:gd name="T81" fmla="*/ 46424 h 115"/>
                  <a:gd name="T82" fmla="*/ 25227 w 147"/>
                  <a:gd name="T83" fmla="*/ 46424 h 115"/>
                  <a:gd name="T84" fmla="*/ 25227 w 147"/>
                  <a:gd name="T85" fmla="*/ 71603 h 115"/>
                  <a:gd name="T86" fmla="*/ 41783 w 147"/>
                  <a:gd name="T87" fmla="*/ 71603 h 115"/>
                  <a:gd name="T88" fmla="*/ 41783 w 147"/>
                  <a:gd name="T89" fmla="*/ 71603 h 115"/>
                  <a:gd name="T90" fmla="*/ 44936 w 147"/>
                  <a:gd name="T91" fmla="*/ 71603 h 115"/>
                  <a:gd name="T92" fmla="*/ 47301 w 147"/>
                  <a:gd name="T93" fmla="*/ 70816 h 115"/>
                  <a:gd name="T94" fmla="*/ 49666 w 147"/>
                  <a:gd name="T95" fmla="*/ 69242 h 115"/>
                  <a:gd name="T96" fmla="*/ 52031 w 147"/>
                  <a:gd name="T97" fmla="*/ 67669 h 115"/>
                  <a:gd name="T98" fmla="*/ 52031 w 147"/>
                  <a:gd name="T99" fmla="*/ 67669 h 115"/>
                  <a:gd name="T100" fmla="*/ 91449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1449 w 147"/>
                  <a:gd name="T107" fmla="*/ 90487 h 115"/>
                  <a:gd name="T108" fmla="*/ 91449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1"/>
                    </a:lnTo>
                    <a:lnTo>
                      <a:pt x="101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3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0" y="104"/>
                    </a:lnTo>
                    <a:lnTo>
                      <a:pt x="82" y="109"/>
                    </a:lnTo>
                    <a:lnTo>
                      <a:pt x="74" y="113"/>
                    </a:lnTo>
                    <a:lnTo>
                      <a:pt x="65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8" y="37"/>
                    </a:lnTo>
                    <a:lnTo>
                      <a:pt x="76" y="38"/>
                    </a:lnTo>
                    <a:lnTo>
                      <a:pt x="84" y="41"/>
                    </a:lnTo>
                    <a:lnTo>
                      <a:pt x="92" y="46"/>
                    </a:lnTo>
                    <a:close/>
                    <a:moveTo>
                      <a:pt x="66" y="86"/>
                    </a:moveTo>
                    <a:lnTo>
                      <a:pt x="66" y="86"/>
                    </a:lnTo>
                    <a:lnTo>
                      <a:pt x="68" y="84"/>
                    </a:lnTo>
                    <a:lnTo>
                      <a:pt x="70" y="81"/>
                    </a:lnTo>
                    <a:lnTo>
                      <a:pt x="71" y="77"/>
                    </a:lnTo>
                    <a:lnTo>
                      <a:pt x="71" y="74"/>
                    </a:lnTo>
                    <a:lnTo>
                      <a:pt x="71" y="71"/>
                    </a:lnTo>
                    <a:lnTo>
                      <a:pt x="70" y="68"/>
                    </a:lnTo>
                    <a:lnTo>
                      <a:pt x="68" y="65"/>
                    </a:lnTo>
                    <a:lnTo>
                      <a:pt x="67" y="63"/>
                    </a:lnTo>
                    <a:lnTo>
                      <a:pt x="64" y="61"/>
                    </a:lnTo>
                    <a:lnTo>
                      <a:pt x="61" y="60"/>
                    </a:lnTo>
                    <a:lnTo>
                      <a:pt x="53" y="59"/>
                    </a:lnTo>
                    <a:lnTo>
                      <a:pt x="32" y="59"/>
                    </a:lnTo>
                    <a:lnTo>
                      <a:pt x="32" y="91"/>
                    </a:lnTo>
                    <a:lnTo>
                      <a:pt x="53" y="91"/>
                    </a:lnTo>
                    <a:lnTo>
                      <a:pt x="57" y="91"/>
                    </a:lnTo>
                    <a:lnTo>
                      <a:pt x="60" y="90"/>
                    </a:lnTo>
                    <a:lnTo>
                      <a:pt x="63" y="88"/>
                    </a:lnTo>
                    <a:lnTo>
                      <a:pt x="66" y="86"/>
                    </a:lnTo>
                    <a:close/>
                    <a:moveTo>
                      <a:pt x="116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5" name="Freeform 9">
                <a:extLst>
                  <a:ext uri="{FF2B5EF4-FFF2-40B4-BE49-F238E27FC236}">
                    <a16:creationId xmlns:a16="http://schemas.microsoft.com/office/drawing/2014/main" id="{81543B2F-27E0-4AE4-AE80-F05DAAD27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2941" y="1379538"/>
                <a:ext cx="74613" cy="90487"/>
              </a:xfrm>
              <a:custGeom>
                <a:avLst/>
                <a:gdLst>
                  <a:gd name="T0" fmla="*/ 74613 w 92"/>
                  <a:gd name="T1" fmla="*/ 70029 h 115"/>
                  <a:gd name="T2" fmla="*/ 74613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72991 w 92"/>
                  <a:gd name="T9" fmla="*/ 0 h 115"/>
                  <a:gd name="T10" fmla="*/ 72991 w 92"/>
                  <a:gd name="T11" fmla="*/ 19671 h 115"/>
                  <a:gd name="T12" fmla="*/ 25952 w 92"/>
                  <a:gd name="T13" fmla="*/ 19671 h 115"/>
                  <a:gd name="T14" fmla="*/ 25952 w 92"/>
                  <a:gd name="T15" fmla="*/ 34621 h 115"/>
                  <a:gd name="T16" fmla="*/ 67314 w 92"/>
                  <a:gd name="T17" fmla="*/ 34621 h 115"/>
                  <a:gd name="T18" fmla="*/ 67314 w 92"/>
                  <a:gd name="T19" fmla="*/ 53505 h 115"/>
                  <a:gd name="T20" fmla="*/ 25952 w 92"/>
                  <a:gd name="T21" fmla="*/ 53505 h 115"/>
                  <a:gd name="T22" fmla="*/ 25952 w 92"/>
                  <a:gd name="T23" fmla="*/ 70029 h 115"/>
                  <a:gd name="T24" fmla="*/ 74613 w 92"/>
                  <a:gd name="T25" fmla="*/ 70029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89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8"/>
                    </a:lnTo>
                    <a:lnTo>
                      <a:pt x="32" y="68"/>
                    </a:lnTo>
                    <a:lnTo>
                      <a:pt x="32" y="89"/>
                    </a:lnTo>
                    <a:lnTo>
                      <a:pt x="92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6" name="Freeform 10">
                <a:extLst>
                  <a:ext uri="{FF2B5EF4-FFF2-40B4-BE49-F238E27FC236}">
                    <a16:creationId xmlns:a16="http://schemas.microsoft.com/office/drawing/2014/main" id="{60584FE5-EB1F-491F-8BE9-46A4766023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34704" y="1379538"/>
                <a:ext cx="82550" cy="90487"/>
              </a:xfrm>
              <a:custGeom>
                <a:avLst/>
                <a:gdLst>
                  <a:gd name="T0" fmla="*/ 77833 w 105"/>
                  <a:gd name="T1" fmla="*/ 50358 h 115"/>
                  <a:gd name="T2" fmla="*/ 81764 w 105"/>
                  <a:gd name="T3" fmla="*/ 56653 h 115"/>
                  <a:gd name="T4" fmla="*/ 82550 w 105"/>
                  <a:gd name="T5" fmla="*/ 63734 h 115"/>
                  <a:gd name="T6" fmla="*/ 81764 w 105"/>
                  <a:gd name="T7" fmla="*/ 69242 h 115"/>
                  <a:gd name="T8" fmla="*/ 77047 w 105"/>
                  <a:gd name="T9" fmla="*/ 79471 h 115"/>
                  <a:gd name="T10" fmla="*/ 73116 w 105"/>
                  <a:gd name="T11" fmla="*/ 83405 h 115"/>
                  <a:gd name="T12" fmla="*/ 61323 w 105"/>
                  <a:gd name="T13" fmla="*/ 88913 h 115"/>
                  <a:gd name="T14" fmla="*/ 45599 w 105"/>
                  <a:gd name="T15" fmla="*/ 90487 h 115"/>
                  <a:gd name="T16" fmla="*/ 0 w 105"/>
                  <a:gd name="T17" fmla="*/ 0 h 115"/>
                  <a:gd name="T18" fmla="*/ 43240 w 105"/>
                  <a:gd name="T19" fmla="*/ 0 h 115"/>
                  <a:gd name="T20" fmla="*/ 56606 w 105"/>
                  <a:gd name="T21" fmla="*/ 1574 h 115"/>
                  <a:gd name="T22" fmla="*/ 69185 w 105"/>
                  <a:gd name="T23" fmla="*/ 6295 h 115"/>
                  <a:gd name="T24" fmla="*/ 73116 w 105"/>
                  <a:gd name="T25" fmla="*/ 9442 h 115"/>
                  <a:gd name="T26" fmla="*/ 77833 w 105"/>
                  <a:gd name="T27" fmla="*/ 18097 h 115"/>
                  <a:gd name="T28" fmla="*/ 78619 w 105"/>
                  <a:gd name="T29" fmla="*/ 23605 h 115"/>
                  <a:gd name="T30" fmla="*/ 75474 w 105"/>
                  <a:gd name="T31" fmla="*/ 35408 h 115"/>
                  <a:gd name="T32" fmla="*/ 71543 w 105"/>
                  <a:gd name="T33" fmla="*/ 39342 h 115"/>
                  <a:gd name="T34" fmla="*/ 66040 w 105"/>
                  <a:gd name="T35" fmla="*/ 42490 h 115"/>
                  <a:gd name="T36" fmla="*/ 73116 w 105"/>
                  <a:gd name="T37" fmla="*/ 45637 h 115"/>
                  <a:gd name="T38" fmla="*/ 77833 w 105"/>
                  <a:gd name="T39" fmla="*/ 50358 h 115"/>
                  <a:gd name="T40" fmla="*/ 25158 w 105"/>
                  <a:gd name="T41" fmla="*/ 36195 h 115"/>
                  <a:gd name="T42" fmla="*/ 40882 w 105"/>
                  <a:gd name="T43" fmla="*/ 36195 h 115"/>
                  <a:gd name="T44" fmla="*/ 49530 w 105"/>
                  <a:gd name="T45" fmla="*/ 33834 h 115"/>
                  <a:gd name="T46" fmla="*/ 51889 w 105"/>
                  <a:gd name="T47" fmla="*/ 26753 h 115"/>
                  <a:gd name="T48" fmla="*/ 51102 w 105"/>
                  <a:gd name="T49" fmla="*/ 22818 h 115"/>
                  <a:gd name="T50" fmla="*/ 45599 w 105"/>
                  <a:gd name="T51" fmla="*/ 18884 h 115"/>
                  <a:gd name="T52" fmla="*/ 25158 w 105"/>
                  <a:gd name="T53" fmla="*/ 18097 h 115"/>
                  <a:gd name="T54" fmla="*/ 55820 w 105"/>
                  <a:gd name="T55" fmla="*/ 62161 h 115"/>
                  <a:gd name="T56" fmla="*/ 55033 w 105"/>
                  <a:gd name="T57" fmla="*/ 58226 h 115"/>
                  <a:gd name="T58" fmla="*/ 49530 w 105"/>
                  <a:gd name="T59" fmla="*/ 53505 h 115"/>
                  <a:gd name="T60" fmla="*/ 25158 w 105"/>
                  <a:gd name="T61" fmla="*/ 52719 h 115"/>
                  <a:gd name="T62" fmla="*/ 44813 w 105"/>
                  <a:gd name="T63" fmla="*/ 71603 h 115"/>
                  <a:gd name="T64" fmla="*/ 49530 w 105"/>
                  <a:gd name="T65" fmla="*/ 70816 h 115"/>
                  <a:gd name="T66" fmla="*/ 55033 w 105"/>
                  <a:gd name="T67" fmla="*/ 66095 h 115"/>
                  <a:gd name="T68" fmla="*/ 55820 w 105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2" y="68"/>
                    </a:lnTo>
                    <a:lnTo>
                      <a:pt x="104" y="72"/>
                    </a:lnTo>
                    <a:lnTo>
                      <a:pt x="105" y="77"/>
                    </a:lnTo>
                    <a:lnTo>
                      <a:pt x="105" y="81"/>
                    </a:lnTo>
                    <a:lnTo>
                      <a:pt x="104" y="88"/>
                    </a:lnTo>
                    <a:lnTo>
                      <a:pt x="102" y="95"/>
                    </a:lnTo>
                    <a:lnTo>
                      <a:pt x="98" y="101"/>
                    </a:lnTo>
                    <a:lnTo>
                      <a:pt x="93" y="106"/>
                    </a:lnTo>
                    <a:lnTo>
                      <a:pt x="86" y="110"/>
                    </a:lnTo>
                    <a:lnTo>
                      <a:pt x="78" y="113"/>
                    </a:lnTo>
                    <a:lnTo>
                      <a:pt x="69" y="114"/>
                    </a:lnTo>
                    <a:lnTo>
                      <a:pt x="58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7"/>
                    </a:lnTo>
                    <a:lnTo>
                      <a:pt x="99" y="23"/>
                    </a:lnTo>
                    <a:lnTo>
                      <a:pt x="100" y="30"/>
                    </a:lnTo>
                    <a:lnTo>
                      <a:pt x="99" y="37"/>
                    </a:lnTo>
                    <a:lnTo>
                      <a:pt x="96" y="45"/>
                    </a:lnTo>
                    <a:lnTo>
                      <a:pt x="91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3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2" y="46"/>
                    </a:moveTo>
                    <a:lnTo>
                      <a:pt x="52" y="46"/>
                    </a:lnTo>
                    <a:lnTo>
                      <a:pt x="58" y="45"/>
                    </a:lnTo>
                    <a:lnTo>
                      <a:pt x="63" y="43"/>
                    </a:lnTo>
                    <a:lnTo>
                      <a:pt x="65" y="39"/>
                    </a:lnTo>
                    <a:lnTo>
                      <a:pt x="66" y="34"/>
                    </a:lnTo>
                    <a:lnTo>
                      <a:pt x="65" y="29"/>
                    </a:lnTo>
                    <a:lnTo>
                      <a:pt x="63" y="26"/>
                    </a:lnTo>
                    <a:lnTo>
                      <a:pt x="58" y="24"/>
                    </a:lnTo>
                    <a:lnTo>
                      <a:pt x="52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1" y="79"/>
                    </a:moveTo>
                    <a:lnTo>
                      <a:pt x="71" y="79"/>
                    </a:lnTo>
                    <a:lnTo>
                      <a:pt x="70" y="74"/>
                    </a:lnTo>
                    <a:lnTo>
                      <a:pt x="68" y="70"/>
                    </a:lnTo>
                    <a:lnTo>
                      <a:pt x="63" y="68"/>
                    </a:lnTo>
                    <a:lnTo>
                      <a:pt x="57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7" y="91"/>
                    </a:lnTo>
                    <a:lnTo>
                      <a:pt x="63" y="90"/>
                    </a:lnTo>
                    <a:lnTo>
                      <a:pt x="68" y="88"/>
                    </a:lnTo>
                    <a:lnTo>
                      <a:pt x="70" y="84"/>
                    </a:lnTo>
                    <a:lnTo>
                      <a:pt x="71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7" name="Freeform 11">
                <a:extLst>
                  <a:ext uri="{FF2B5EF4-FFF2-40B4-BE49-F238E27FC236}">
                    <a16:creationId xmlns:a16="http://schemas.microsoft.com/office/drawing/2014/main" id="{7861B2C3-C106-49D1-B6EC-66D34F5A91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033129" y="1379538"/>
                <a:ext cx="119063" cy="90487"/>
              </a:xfrm>
              <a:custGeom>
                <a:avLst/>
                <a:gdLst>
                  <a:gd name="T0" fmla="*/ 74012 w 148"/>
                  <a:gd name="T1" fmla="*/ 36195 h 115"/>
                  <a:gd name="T2" fmla="*/ 74012 w 148"/>
                  <a:gd name="T3" fmla="*/ 36195 h 115"/>
                  <a:gd name="T4" fmla="*/ 78035 w 148"/>
                  <a:gd name="T5" fmla="*/ 40129 h 115"/>
                  <a:gd name="T6" fmla="*/ 81252 w 148"/>
                  <a:gd name="T7" fmla="*/ 45637 h 115"/>
                  <a:gd name="T8" fmla="*/ 82861 w 148"/>
                  <a:gd name="T9" fmla="*/ 51932 h 115"/>
                  <a:gd name="T10" fmla="*/ 82861 w 148"/>
                  <a:gd name="T11" fmla="*/ 57440 h 115"/>
                  <a:gd name="T12" fmla="*/ 82861 w 148"/>
                  <a:gd name="T13" fmla="*/ 57440 h 115"/>
                  <a:gd name="T14" fmla="*/ 82861 w 148"/>
                  <a:gd name="T15" fmla="*/ 64521 h 115"/>
                  <a:gd name="T16" fmla="*/ 80448 w 148"/>
                  <a:gd name="T17" fmla="*/ 70816 h 115"/>
                  <a:gd name="T18" fmla="*/ 77230 w 148"/>
                  <a:gd name="T19" fmla="*/ 76324 h 115"/>
                  <a:gd name="T20" fmla="*/ 73208 w 148"/>
                  <a:gd name="T21" fmla="*/ 81832 h 115"/>
                  <a:gd name="T22" fmla="*/ 73208 w 148"/>
                  <a:gd name="T23" fmla="*/ 81832 h 115"/>
                  <a:gd name="T24" fmla="*/ 66772 w 148"/>
                  <a:gd name="T25" fmla="*/ 85766 h 115"/>
                  <a:gd name="T26" fmla="*/ 58727 w 148"/>
                  <a:gd name="T27" fmla="*/ 88913 h 115"/>
                  <a:gd name="T28" fmla="*/ 51487 w 148"/>
                  <a:gd name="T29" fmla="*/ 90487 h 115"/>
                  <a:gd name="T30" fmla="*/ 43442 w 148"/>
                  <a:gd name="T31" fmla="*/ 90487 h 115"/>
                  <a:gd name="T32" fmla="*/ 0 w 148"/>
                  <a:gd name="T33" fmla="*/ 90487 h 115"/>
                  <a:gd name="T34" fmla="*/ 0 w 148"/>
                  <a:gd name="T35" fmla="*/ 0 h 115"/>
                  <a:gd name="T36" fmla="*/ 25743 w 148"/>
                  <a:gd name="T37" fmla="*/ 0 h 115"/>
                  <a:gd name="T38" fmla="*/ 25743 w 148"/>
                  <a:gd name="T39" fmla="*/ 28326 h 115"/>
                  <a:gd name="T40" fmla="*/ 47464 w 148"/>
                  <a:gd name="T41" fmla="*/ 28326 h 115"/>
                  <a:gd name="T42" fmla="*/ 47464 w 148"/>
                  <a:gd name="T43" fmla="*/ 28326 h 115"/>
                  <a:gd name="T44" fmla="*/ 53900 w 148"/>
                  <a:gd name="T45" fmla="*/ 29113 h 115"/>
                  <a:gd name="T46" fmla="*/ 61140 w 148"/>
                  <a:gd name="T47" fmla="*/ 29900 h 115"/>
                  <a:gd name="T48" fmla="*/ 68381 w 148"/>
                  <a:gd name="T49" fmla="*/ 32261 h 115"/>
                  <a:gd name="T50" fmla="*/ 74012 w 148"/>
                  <a:gd name="T51" fmla="*/ 36195 h 115"/>
                  <a:gd name="T52" fmla="*/ 74012 w 148"/>
                  <a:gd name="T53" fmla="*/ 36195 h 115"/>
                  <a:gd name="T54" fmla="*/ 52291 w 148"/>
                  <a:gd name="T55" fmla="*/ 67669 h 115"/>
                  <a:gd name="T56" fmla="*/ 52291 w 148"/>
                  <a:gd name="T57" fmla="*/ 67669 h 115"/>
                  <a:gd name="T58" fmla="*/ 53900 w 148"/>
                  <a:gd name="T59" fmla="*/ 66095 h 115"/>
                  <a:gd name="T60" fmla="*/ 55509 w 148"/>
                  <a:gd name="T61" fmla="*/ 63734 h 115"/>
                  <a:gd name="T62" fmla="*/ 56314 w 148"/>
                  <a:gd name="T63" fmla="*/ 60587 h 115"/>
                  <a:gd name="T64" fmla="*/ 56314 w 148"/>
                  <a:gd name="T65" fmla="*/ 58226 h 115"/>
                  <a:gd name="T66" fmla="*/ 56314 w 148"/>
                  <a:gd name="T67" fmla="*/ 58226 h 115"/>
                  <a:gd name="T68" fmla="*/ 56314 w 148"/>
                  <a:gd name="T69" fmla="*/ 55866 h 115"/>
                  <a:gd name="T70" fmla="*/ 55509 w 148"/>
                  <a:gd name="T71" fmla="*/ 53505 h 115"/>
                  <a:gd name="T72" fmla="*/ 54705 w 148"/>
                  <a:gd name="T73" fmla="*/ 51145 h 115"/>
                  <a:gd name="T74" fmla="*/ 53096 w 148"/>
                  <a:gd name="T75" fmla="*/ 49571 h 115"/>
                  <a:gd name="T76" fmla="*/ 50682 w 148"/>
                  <a:gd name="T77" fmla="*/ 47997 h 115"/>
                  <a:gd name="T78" fmla="*/ 48269 w 148"/>
                  <a:gd name="T79" fmla="*/ 47211 h 115"/>
                  <a:gd name="T80" fmla="*/ 41833 w 148"/>
                  <a:gd name="T81" fmla="*/ 46424 h 115"/>
                  <a:gd name="T82" fmla="*/ 26548 w 148"/>
                  <a:gd name="T83" fmla="*/ 46424 h 115"/>
                  <a:gd name="T84" fmla="*/ 26548 w 148"/>
                  <a:gd name="T85" fmla="*/ 71603 h 115"/>
                  <a:gd name="T86" fmla="*/ 41833 w 148"/>
                  <a:gd name="T87" fmla="*/ 71603 h 115"/>
                  <a:gd name="T88" fmla="*/ 41833 w 148"/>
                  <a:gd name="T89" fmla="*/ 71603 h 115"/>
                  <a:gd name="T90" fmla="*/ 45051 w 148"/>
                  <a:gd name="T91" fmla="*/ 71603 h 115"/>
                  <a:gd name="T92" fmla="*/ 47464 w 148"/>
                  <a:gd name="T93" fmla="*/ 70816 h 115"/>
                  <a:gd name="T94" fmla="*/ 49878 w 148"/>
                  <a:gd name="T95" fmla="*/ 69242 h 115"/>
                  <a:gd name="T96" fmla="*/ 52291 w 148"/>
                  <a:gd name="T97" fmla="*/ 67669 h 115"/>
                  <a:gd name="T98" fmla="*/ 52291 w 148"/>
                  <a:gd name="T99" fmla="*/ 67669 h 115"/>
                  <a:gd name="T100" fmla="*/ 93320 w 148"/>
                  <a:gd name="T101" fmla="*/ 0 h 115"/>
                  <a:gd name="T102" fmla="*/ 119063 w 148"/>
                  <a:gd name="T103" fmla="*/ 0 h 115"/>
                  <a:gd name="T104" fmla="*/ 119063 w 148"/>
                  <a:gd name="T105" fmla="*/ 90487 h 115"/>
                  <a:gd name="T106" fmla="*/ 93320 w 148"/>
                  <a:gd name="T107" fmla="*/ 90487 h 115"/>
                  <a:gd name="T108" fmla="*/ 93320 w 148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8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1"/>
                    </a:lnTo>
                    <a:lnTo>
                      <a:pt x="101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3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1" y="104"/>
                    </a:lnTo>
                    <a:lnTo>
                      <a:pt x="83" y="109"/>
                    </a:lnTo>
                    <a:lnTo>
                      <a:pt x="73" y="113"/>
                    </a:lnTo>
                    <a:lnTo>
                      <a:pt x="64" y="115"/>
                    </a:lnTo>
                    <a:lnTo>
                      <a:pt x="54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7" y="37"/>
                    </a:lnTo>
                    <a:lnTo>
                      <a:pt x="76" y="38"/>
                    </a:lnTo>
                    <a:lnTo>
                      <a:pt x="85" y="41"/>
                    </a:lnTo>
                    <a:lnTo>
                      <a:pt x="92" y="46"/>
                    </a:lnTo>
                    <a:close/>
                    <a:moveTo>
                      <a:pt x="65" y="86"/>
                    </a:moveTo>
                    <a:lnTo>
                      <a:pt x="65" y="86"/>
                    </a:lnTo>
                    <a:lnTo>
                      <a:pt x="67" y="84"/>
                    </a:lnTo>
                    <a:lnTo>
                      <a:pt x="69" y="81"/>
                    </a:lnTo>
                    <a:lnTo>
                      <a:pt x="70" y="77"/>
                    </a:lnTo>
                    <a:lnTo>
                      <a:pt x="70" y="74"/>
                    </a:lnTo>
                    <a:lnTo>
                      <a:pt x="70" y="71"/>
                    </a:lnTo>
                    <a:lnTo>
                      <a:pt x="69" y="68"/>
                    </a:lnTo>
                    <a:lnTo>
                      <a:pt x="68" y="65"/>
                    </a:lnTo>
                    <a:lnTo>
                      <a:pt x="66" y="63"/>
                    </a:lnTo>
                    <a:lnTo>
                      <a:pt x="63" y="61"/>
                    </a:lnTo>
                    <a:lnTo>
                      <a:pt x="60" y="60"/>
                    </a:lnTo>
                    <a:lnTo>
                      <a:pt x="52" y="59"/>
                    </a:lnTo>
                    <a:lnTo>
                      <a:pt x="33" y="59"/>
                    </a:lnTo>
                    <a:lnTo>
                      <a:pt x="33" y="91"/>
                    </a:lnTo>
                    <a:lnTo>
                      <a:pt x="52" y="91"/>
                    </a:lnTo>
                    <a:lnTo>
                      <a:pt x="56" y="91"/>
                    </a:lnTo>
                    <a:lnTo>
                      <a:pt x="59" y="90"/>
                    </a:lnTo>
                    <a:lnTo>
                      <a:pt x="62" y="88"/>
                    </a:lnTo>
                    <a:lnTo>
                      <a:pt x="65" y="86"/>
                    </a:lnTo>
                    <a:close/>
                    <a:moveTo>
                      <a:pt x="116" y="0"/>
                    </a:moveTo>
                    <a:lnTo>
                      <a:pt x="148" y="0"/>
                    </a:lnTo>
                    <a:lnTo>
                      <a:pt x="148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8" name="Freeform 12">
                <a:extLst>
                  <a:ext uri="{FF2B5EF4-FFF2-40B4-BE49-F238E27FC236}">
                    <a16:creationId xmlns:a16="http://schemas.microsoft.com/office/drawing/2014/main" id="{AB6A0CE4-4044-4B79-A36B-C7391838B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66479" y="1376363"/>
                <a:ext cx="79375" cy="95250"/>
              </a:xfrm>
              <a:custGeom>
                <a:avLst/>
                <a:gdLst>
                  <a:gd name="T0" fmla="*/ 75446 w 101"/>
                  <a:gd name="T1" fmla="*/ 53975 h 120"/>
                  <a:gd name="T2" fmla="*/ 78589 w 101"/>
                  <a:gd name="T3" fmla="*/ 60325 h 120"/>
                  <a:gd name="T4" fmla="*/ 79375 w 101"/>
                  <a:gd name="T5" fmla="*/ 67469 h 120"/>
                  <a:gd name="T6" fmla="*/ 79375 w 101"/>
                  <a:gd name="T7" fmla="*/ 71438 h 120"/>
                  <a:gd name="T8" fmla="*/ 76231 w 101"/>
                  <a:gd name="T9" fmla="*/ 78581 h 120"/>
                  <a:gd name="T10" fmla="*/ 73874 w 101"/>
                  <a:gd name="T11" fmla="*/ 82550 h 120"/>
                  <a:gd name="T12" fmla="*/ 66801 w 101"/>
                  <a:gd name="T13" fmla="*/ 88106 h 120"/>
                  <a:gd name="T14" fmla="*/ 58942 w 101"/>
                  <a:gd name="T15" fmla="*/ 92075 h 120"/>
                  <a:gd name="T16" fmla="*/ 47939 w 101"/>
                  <a:gd name="T17" fmla="*/ 94456 h 120"/>
                  <a:gd name="T18" fmla="*/ 37723 w 101"/>
                  <a:gd name="T19" fmla="*/ 95250 h 120"/>
                  <a:gd name="T20" fmla="*/ 18075 w 101"/>
                  <a:gd name="T21" fmla="*/ 93663 h 120"/>
                  <a:gd name="T22" fmla="*/ 9431 w 101"/>
                  <a:gd name="T23" fmla="*/ 90488 h 120"/>
                  <a:gd name="T24" fmla="*/ 7859 w 101"/>
                  <a:gd name="T25" fmla="*/ 68263 h 120"/>
                  <a:gd name="T26" fmla="*/ 14146 w 101"/>
                  <a:gd name="T27" fmla="*/ 70644 h 120"/>
                  <a:gd name="T28" fmla="*/ 20433 w 101"/>
                  <a:gd name="T29" fmla="*/ 73025 h 120"/>
                  <a:gd name="T30" fmla="*/ 34579 w 101"/>
                  <a:gd name="T31" fmla="*/ 74613 h 120"/>
                  <a:gd name="T32" fmla="*/ 41652 w 101"/>
                  <a:gd name="T33" fmla="*/ 73819 h 120"/>
                  <a:gd name="T34" fmla="*/ 48725 w 101"/>
                  <a:gd name="T35" fmla="*/ 71438 h 120"/>
                  <a:gd name="T36" fmla="*/ 52655 w 101"/>
                  <a:gd name="T37" fmla="*/ 68263 h 120"/>
                  <a:gd name="T38" fmla="*/ 54226 w 101"/>
                  <a:gd name="T39" fmla="*/ 63500 h 120"/>
                  <a:gd name="T40" fmla="*/ 53441 w 101"/>
                  <a:gd name="T41" fmla="*/ 61913 h 120"/>
                  <a:gd name="T42" fmla="*/ 51869 w 101"/>
                  <a:gd name="T43" fmla="*/ 58738 h 120"/>
                  <a:gd name="T44" fmla="*/ 50297 w 101"/>
                  <a:gd name="T45" fmla="*/ 57944 h 120"/>
                  <a:gd name="T46" fmla="*/ 41652 w 101"/>
                  <a:gd name="T47" fmla="*/ 55563 h 120"/>
                  <a:gd name="T48" fmla="*/ 18075 w 101"/>
                  <a:gd name="T49" fmla="*/ 37306 h 120"/>
                  <a:gd name="T50" fmla="*/ 39295 w 101"/>
                  <a:gd name="T51" fmla="*/ 37306 h 120"/>
                  <a:gd name="T52" fmla="*/ 47153 w 101"/>
                  <a:gd name="T53" fmla="*/ 34925 h 120"/>
                  <a:gd name="T54" fmla="*/ 49511 w 101"/>
                  <a:gd name="T55" fmla="*/ 32544 h 120"/>
                  <a:gd name="T56" fmla="*/ 50297 w 101"/>
                  <a:gd name="T57" fmla="*/ 29369 h 120"/>
                  <a:gd name="T58" fmla="*/ 48725 w 101"/>
                  <a:gd name="T59" fmla="*/ 25400 h 120"/>
                  <a:gd name="T60" fmla="*/ 45582 w 101"/>
                  <a:gd name="T61" fmla="*/ 23019 h 120"/>
                  <a:gd name="T62" fmla="*/ 40080 w 101"/>
                  <a:gd name="T63" fmla="*/ 20638 h 120"/>
                  <a:gd name="T64" fmla="*/ 34579 w 101"/>
                  <a:gd name="T65" fmla="*/ 20638 h 120"/>
                  <a:gd name="T66" fmla="*/ 22005 w 101"/>
                  <a:gd name="T67" fmla="*/ 22225 h 120"/>
                  <a:gd name="T68" fmla="*/ 15718 w 101"/>
                  <a:gd name="T69" fmla="*/ 23813 h 120"/>
                  <a:gd name="T70" fmla="*/ 2358 w 101"/>
                  <a:gd name="T71" fmla="*/ 7144 h 120"/>
                  <a:gd name="T72" fmla="*/ 10217 w 101"/>
                  <a:gd name="T73" fmla="*/ 3969 h 120"/>
                  <a:gd name="T74" fmla="*/ 25934 w 101"/>
                  <a:gd name="T75" fmla="*/ 794 h 120"/>
                  <a:gd name="T76" fmla="*/ 34579 w 101"/>
                  <a:gd name="T77" fmla="*/ 0 h 120"/>
                  <a:gd name="T78" fmla="*/ 55012 w 101"/>
                  <a:gd name="T79" fmla="*/ 3175 h 120"/>
                  <a:gd name="T80" fmla="*/ 58942 w 101"/>
                  <a:gd name="T81" fmla="*/ 4763 h 120"/>
                  <a:gd name="T82" fmla="*/ 66801 w 101"/>
                  <a:gd name="T83" fmla="*/ 9525 h 120"/>
                  <a:gd name="T84" fmla="*/ 69944 w 101"/>
                  <a:gd name="T85" fmla="*/ 12700 h 120"/>
                  <a:gd name="T86" fmla="*/ 74660 w 101"/>
                  <a:gd name="T87" fmla="*/ 19050 h 120"/>
                  <a:gd name="T88" fmla="*/ 75446 w 101"/>
                  <a:gd name="T89" fmla="*/ 26988 h 120"/>
                  <a:gd name="T90" fmla="*/ 74660 w 101"/>
                  <a:gd name="T91" fmla="*/ 32544 h 120"/>
                  <a:gd name="T92" fmla="*/ 72302 w 101"/>
                  <a:gd name="T93" fmla="*/ 38100 h 120"/>
                  <a:gd name="T94" fmla="*/ 63657 w 101"/>
                  <a:gd name="T95" fmla="*/ 46038 h 120"/>
                  <a:gd name="T96" fmla="*/ 66801 w 101"/>
                  <a:gd name="T97" fmla="*/ 46831 h 120"/>
                  <a:gd name="T98" fmla="*/ 73088 w 101"/>
                  <a:gd name="T99" fmla="*/ 51594 h 120"/>
                  <a:gd name="T100" fmla="*/ 75446 w 101"/>
                  <a:gd name="T101" fmla="*/ 53975 h 12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01" h="120">
                    <a:moveTo>
                      <a:pt x="96" y="68"/>
                    </a:moveTo>
                    <a:lnTo>
                      <a:pt x="96" y="68"/>
                    </a:lnTo>
                    <a:lnTo>
                      <a:pt x="98" y="72"/>
                    </a:lnTo>
                    <a:lnTo>
                      <a:pt x="100" y="76"/>
                    </a:lnTo>
                    <a:lnTo>
                      <a:pt x="101" y="80"/>
                    </a:lnTo>
                    <a:lnTo>
                      <a:pt x="101" y="85"/>
                    </a:lnTo>
                    <a:lnTo>
                      <a:pt x="101" y="90"/>
                    </a:lnTo>
                    <a:lnTo>
                      <a:pt x="99" y="95"/>
                    </a:lnTo>
                    <a:lnTo>
                      <a:pt x="97" y="99"/>
                    </a:lnTo>
                    <a:lnTo>
                      <a:pt x="94" y="104"/>
                    </a:lnTo>
                    <a:lnTo>
                      <a:pt x="90" y="108"/>
                    </a:lnTo>
                    <a:lnTo>
                      <a:pt x="85" y="111"/>
                    </a:lnTo>
                    <a:lnTo>
                      <a:pt x="80" y="114"/>
                    </a:lnTo>
                    <a:lnTo>
                      <a:pt x="75" y="116"/>
                    </a:lnTo>
                    <a:lnTo>
                      <a:pt x="61" y="119"/>
                    </a:lnTo>
                    <a:lnTo>
                      <a:pt x="48" y="120"/>
                    </a:lnTo>
                    <a:lnTo>
                      <a:pt x="35" y="120"/>
                    </a:lnTo>
                    <a:lnTo>
                      <a:pt x="23" y="118"/>
                    </a:lnTo>
                    <a:lnTo>
                      <a:pt x="12" y="114"/>
                    </a:lnTo>
                    <a:lnTo>
                      <a:pt x="0" y="109"/>
                    </a:lnTo>
                    <a:lnTo>
                      <a:pt x="10" y="86"/>
                    </a:lnTo>
                    <a:lnTo>
                      <a:pt x="18" y="89"/>
                    </a:lnTo>
                    <a:lnTo>
                      <a:pt x="26" y="92"/>
                    </a:lnTo>
                    <a:lnTo>
                      <a:pt x="35" y="93"/>
                    </a:lnTo>
                    <a:lnTo>
                      <a:pt x="44" y="94"/>
                    </a:lnTo>
                    <a:lnTo>
                      <a:pt x="53" y="93"/>
                    </a:lnTo>
                    <a:lnTo>
                      <a:pt x="62" y="90"/>
                    </a:lnTo>
                    <a:lnTo>
                      <a:pt x="64" y="89"/>
                    </a:lnTo>
                    <a:lnTo>
                      <a:pt x="67" y="86"/>
                    </a:lnTo>
                    <a:lnTo>
                      <a:pt x="68" y="84"/>
                    </a:lnTo>
                    <a:lnTo>
                      <a:pt x="69" y="80"/>
                    </a:lnTo>
                    <a:lnTo>
                      <a:pt x="68" y="78"/>
                    </a:lnTo>
                    <a:lnTo>
                      <a:pt x="67" y="76"/>
                    </a:lnTo>
                    <a:lnTo>
                      <a:pt x="66" y="74"/>
                    </a:lnTo>
                    <a:lnTo>
                      <a:pt x="64" y="73"/>
                    </a:lnTo>
                    <a:lnTo>
                      <a:pt x="59" y="71"/>
                    </a:lnTo>
                    <a:lnTo>
                      <a:pt x="53" y="70"/>
                    </a:lnTo>
                    <a:lnTo>
                      <a:pt x="23" y="70"/>
                    </a:lnTo>
                    <a:lnTo>
                      <a:pt x="23" y="47"/>
                    </a:lnTo>
                    <a:lnTo>
                      <a:pt x="50" y="47"/>
                    </a:lnTo>
                    <a:lnTo>
                      <a:pt x="55" y="46"/>
                    </a:lnTo>
                    <a:lnTo>
                      <a:pt x="60" y="44"/>
                    </a:lnTo>
                    <a:lnTo>
                      <a:pt x="63" y="41"/>
                    </a:lnTo>
                    <a:lnTo>
                      <a:pt x="64" y="37"/>
                    </a:lnTo>
                    <a:lnTo>
                      <a:pt x="63" y="35"/>
                    </a:lnTo>
                    <a:lnTo>
                      <a:pt x="62" y="32"/>
                    </a:lnTo>
                    <a:lnTo>
                      <a:pt x="61" y="30"/>
                    </a:lnTo>
                    <a:lnTo>
                      <a:pt x="58" y="29"/>
                    </a:lnTo>
                    <a:lnTo>
                      <a:pt x="51" y="26"/>
                    </a:lnTo>
                    <a:lnTo>
                      <a:pt x="44" y="26"/>
                    </a:lnTo>
                    <a:lnTo>
                      <a:pt x="35" y="26"/>
                    </a:lnTo>
                    <a:lnTo>
                      <a:pt x="28" y="28"/>
                    </a:lnTo>
                    <a:lnTo>
                      <a:pt x="20" y="30"/>
                    </a:lnTo>
                    <a:lnTo>
                      <a:pt x="13" y="34"/>
                    </a:lnTo>
                    <a:lnTo>
                      <a:pt x="3" y="9"/>
                    </a:lnTo>
                    <a:lnTo>
                      <a:pt x="13" y="5"/>
                    </a:lnTo>
                    <a:lnTo>
                      <a:pt x="23" y="2"/>
                    </a:lnTo>
                    <a:lnTo>
                      <a:pt x="33" y="1"/>
                    </a:lnTo>
                    <a:lnTo>
                      <a:pt x="44" y="0"/>
                    </a:lnTo>
                    <a:lnTo>
                      <a:pt x="57" y="1"/>
                    </a:lnTo>
                    <a:lnTo>
                      <a:pt x="70" y="4"/>
                    </a:lnTo>
                    <a:lnTo>
                      <a:pt x="75" y="6"/>
                    </a:lnTo>
                    <a:lnTo>
                      <a:pt x="80" y="9"/>
                    </a:lnTo>
                    <a:lnTo>
                      <a:pt x="85" y="12"/>
                    </a:lnTo>
                    <a:lnTo>
                      <a:pt x="89" y="16"/>
                    </a:lnTo>
                    <a:lnTo>
                      <a:pt x="92" y="20"/>
                    </a:lnTo>
                    <a:lnTo>
                      <a:pt x="95" y="24"/>
                    </a:lnTo>
                    <a:lnTo>
                      <a:pt x="96" y="29"/>
                    </a:lnTo>
                    <a:lnTo>
                      <a:pt x="96" y="34"/>
                    </a:lnTo>
                    <a:lnTo>
                      <a:pt x="95" y="41"/>
                    </a:lnTo>
                    <a:lnTo>
                      <a:pt x="92" y="48"/>
                    </a:lnTo>
                    <a:lnTo>
                      <a:pt x="87" y="53"/>
                    </a:lnTo>
                    <a:lnTo>
                      <a:pt x="81" y="58"/>
                    </a:lnTo>
                    <a:lnTo>
                      <a:pt x="85" y="59"/>
                    </a:lnTo>
                    <a:lnTo>
                      <a:pt x="89" y="62"/>
                    </a:lnTo>
                    <a:lnTo>
                      <a:pt x="93" y="65"/>
                    </a:lnTo>
                    <a:lnTo>
                      <a:pt x="96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9" name="Freeform 13">
                <a:extLst>
                  <a:ext uri="{FF2B5EF4-FFF2-40B4-BE49-F238E27FC236}">
                    <a16:creationId xmlns:a16="http://schemas.microsoft.com/office/drawing/2014/main" id="{E099D22F-04F7-42C8-823F-7CAA673F3F5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256966" y="1377950"/>
                <a:ext cx="101600" cy="93662"/>
              </a:xfrm>
              <a:custGeom>
                <a:avLst/>
                <a:gdLst>
                  <a:gd name="T0" fmla="*/ 24606 w 128"/>
                  <a:gd name="T1" fmla="*/ 88152 h 119"/>
                  <a:gd name="T2" fmla="*/ 16669 w 128"/>
                  <a:gd name="T3" fmla="*/ 82643 h 119"/>
                  <a:gd name="T4" fmla="*/ 5556 w 128"/>
                  <a:gd name="T5" fmla="*/ 68476 h 119"/>
                  <a:gd name="T6" fmla="*/ 0 w 128"/>
                  <a:gd name="T7" fmla="*/ 51160 h 119"/>
                  <a:gd name="T8" fmla="*/ 1588 w 128"/>
                  <a:gd name="T9" fmla="*/ 33844 h 119"/>
                  <a:gd name="T10" fmla="*/ 5556 w 128"/>
                  <a:gd name="T11" fmla="*/ 25186 h 119"/>
                  <a:gd name="T12" fmla="*/ 8731 w 128"/>
                  <a:gd name="T13" fmla="*/ 18890 h 119"/>
                  <a:gd name="T14" fmla="*/ 19050 w 128"/>
                  <a:gd name="T15" fmla="*/ 9445 h 119"/>
                  <a:gd name="T16" fmla="*/ 24606 w 128"/>
                  <a:gd name="T17" fmla="*/ 5510 h 119"/>
                  <a:gd name="T18" fmla="*/ 37306 w 128"/>
                  <a:gd name="T19" fmla="*/ 1574 h 119"/>
                  <a:gd name="T20" fmla="*/ 51594 w 128"/>
                  <a:gd name="T21" fmla="*/ 0 h 119"/>
                  <a:gd name="T22" fmla="*/ 64294 w 128"/>
                  <a:gd name="T23" fmla="*/ 1574 h 119"/>
                  <a:gd name="T24" fmla="*/ 76994 w 128"/>
                  <a:gd name="T25" fmla="*/ 5510 h 119"/>
                  <a:gd name="T26" fmla="*/ 80963 w 128"/>
                  <a:gd name="T27" fmla="*/ 7871 h 119"/>
                  <a:gd name="T28" fmla="*/ 91281 w 128"/>
                  <a:gd name="T29" fmla="*/ 17316 h 119"/>
                  <a:gd name="T30" fmla="*/ 100013 w 128"/>
                  <a:gd name="T31" fmla="*/ 33057 h 119"/>
                  <a:gd name="T32" fmla="*/ 101600 w 128"/>
                  <a:gd name="T33" fmla="*/ 50373 h 119"/>
                  <a:gd name="T34" fmla="*/ 98425 w 128"/>
                  <a:gd name="T35" fmla="*/ 63753 h 119"/>
                  <a:gd name="T36" fmla="*/ 96838 w 128"/>
                  <a:gd name="T37" fmla="*/ 67689 h 119"/>
                  <a:gd name="T38" fmla="*/ 88106 w 128"/>
                  <a:gd name="T39" fmla="*/ 78708 h 119"/>
                  <a:gd name="T40" fmla="*/ 76994 w 128"/>
                  <a:gd name="T41" fmla="*/ 88152 h 119"/>
                  <a:gd name="T42" fmla="*/ 70644 w 128"/>
                  <a:gd name="T43" fmla="*/ 90514 h 119"/>
                  <a:gd name="T44" fmla="*/ 57944 w 128"/>
                  <a:gd name="T45" fmla="*/ 93662 h 119"/>
                  <a:gd name="T46" fmla="*/ 44450 w 128"/>
                  <a:gd name="T47" fmla="*/ 93662 h 119"/>
                  <a:gd name="T48" fmla="*/ 30956 w 128"/>
                  <a:gd name="T49" fmla="*/ 90514 h 119"/>
                  <a:gd name="T50" fmla="*/ 24606 w 128"/>
                  <a:gd name="T51" fmla="*/ 88152 h 119"/>
                  <a:gd name="T52" fmla="*/ 63500 w 128"/>
                  <a:gd name="T53" fmla="*/ 68476 h 119"/>
                  <a:gd name="T54" fmla="*/ 72231 w 128"/>
                  <a:gd name="T55" fmla="*/ 59818 h 119"/>
                  <a:gd name="T56" fmla="*/ 74613 w 128"/>
                  <a:gd name="T57" fmla="*/ 53521 h 119"/>
                  <a:gd name="T58" fmla="*/ 74613 w 128"/>
                  <a:gd name="T59" fmla="*/ 39354 h 119"/>
                  <a:gd name="T60" fmla="*/ 72231 w 128"/>
                  <a:gd name="T61" fmla="*/ 33057 h 119"/>
                  <a:gd name="T62" fmla="*/ 63500 w 128"/>
                  <a:gd name="T63" fmla="*/ 23612 h 119"/>
                  <a:gd name="T64" fmla="*/ 57944 w 128"/>
                  <a:gd name="T65" fmla="*/ 21251 h 119"/>
                  <a:gd name="T66" fmla="*/ 45244 w 128"/>
                  <a:gd name="T67" fmla="*/ 21251 h 119"/>
                  <a:gd name="T68" fmla="*/ 38100 w 128"/>
                  <a:gd name="T69" fmla="*/ 23612 h 119"/>
                  <a:gd name="T70" fmla="*/ 29369 w 128"/>
                  <a:gd name="T71" fmla="*/ 33057 h 119"/>
                  <a:gd name="T72" fmla="*/ 26988 w 128"/>
                  <a:gd name="T73" fmla="*/ 39354 h 119"/>
                  <a:gd name="T74" fmla="*/ 26988 w 128"/>
                  <a:gd name="T75" fmla="*/ 53521 h 119"/>
                  <a:gd name="T76" fmla="*/ 29369 w 128"/>
                  <a:gd name="T77" fmla="*/ 59818 h 119"/>
                  <a:gd name="T78" fmla="*/ 38100 w 128"/>
                  <a:gd name="T79" fmla="*/ 68476 h 119"/>
                  <a:gd name="T80" fmla="*/ 45244 w 128"/>
                  <a:gd name="T81" fmla="*/ 70837 h 119"/>
                  <a:gd name="T82" fmla="*/ 57944 w 128"/>
                  <a:gd name="T83" fmla="*/ 70837 h 119"/>
                  <a:gd name="T84" fmla="*/ 63500 w 128"/>
                  <a:gd name="T85" fmla="*/ 68476 h 11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19">
                    <a:moveTo>
                      <a:pt x="31" y="112"/>
                    </a:moveTo>
                    <a:lnTo>
                      <a:pt x="31" y="112"/>
                    </a:lnTo>
                    <a:lnTo>
                      <a:pt x="26" y="109"/>
                    </a:lnTo>
                    <a:lnTo>
                      <a:pt x="21" y="105"/>
                    </a:lnTo>
                    <a:lnTo>
                      <a:pt x="13" y="96"/>
                    </a:lnTo>
                    <a:lnTo>
                      <a:pt x="7" y="87"/>
                    </a:lnTo>
                    <a:lnTo>
                      <a:pt x="3" y="76"/>
                    </a:lnTo>
                    <a:lnTo>
                      <a:pt x="0" y="65"/>
                    </a:lnTo>
                    <a:lnTo>
                      <a:pt x="0" y="54"/>
                    </a:lnTo>
                    <a:lnTo>
                      <a:pt x="2" y="43"/>
                    </a:lnTo>
                    <a:lnTo>
                      <a:pt x="4" y="37"/>
                    </a:lnTo>
                    <a:lnTo>
                      <a:pt x="7" y="32"/>
                    </a:lnTo>
                    <a:lnTo>
                      <a:pt x="11" y="24"/>
                    </a:lnTo>
                    <a:lnTo>
                      <a:pt x="17" y="18"/>
                    </a:lnTo>
                    <a:lnTo>
                      <a:pt x="24" y="12"/>
                    </a:lnTo>
                    <a:lnTo>
                      <a:pt x="31" y="7"/>
                    </a:lnTo>
                    <a:lnTo>
                      <a:pt x="39" y="4"/>
                    </a:lnTo>
                    <a:lnTo>
                      <a:pt x="47" y="2"/>
                    </a:lnTo>
                    <a:lnTo>
                      <a:pt x="56" y="0"/>
                    </a:lnTo>
                    <a:lnTo>
                      <a:pt x="65" y="0"/>
                    </a:lnTo>
                    <a:lnTo>
                      <a:pt x="73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7"/>
                    </a:lnTo>
                    <a:lnTo>
                      <a:pt x="102" y="10"/>
                    </a:lnTo>
                    <a:lnTo>
                      <a:pt x="107" y="14"/>
                    </a:lnTo>
                    <a:lnTo>
                      <a:pt x="115" y="22"/>
                    </a:lnTo>
                    <a:lnTo>
                      <a:pt x="121" y="31"/>
                    </a:lnTo>
                    <a:lnTo>
                      <a:pt x="126" y="42"/>
                    </a:lnTo>
                    <a:lnTo>
                      <a:pt x="128" y="53"/>
                    </a:lnTo>
                    <a:lnTo>
                      <a:pt x="128" y="64"/>
                    </a:lnTo>
                    <a:lnTo>
                      <a:pt x="126" y="75"/>
                    </a:lnTo>
                    <a:lnTo>
                      <a:pt x="124" y="81"/>
                    </a:lnTo>
                    <a:lnTo>
                      <a:pt x="122" y="86"/>
                    </a:lnTo>
                    <a:lnTo>
                      <a:pt x="117" y="94"/>
                    </a:lnTo>
                    <a:lnTo>
                      <a:pt x="111" y="100"/>
                    </a:lnTo>
                    <a:lnTo>
                      <a:pt x="105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7"/>
                    </a:lnTo>
                    <a:lnTo>
                      <a:pt x="73" y="119"/>
                    </a:lnTo>
                    <a:lnTo>
                      <a:pt x="65" y="119"/>
                    </a:lnTo>
                    <a:lnTo>
                      <a:pt x="56" y="119"/>
                    </a:lnTo>
                    <a:lnTo>
                      <a:pt x="47" y="117"/>
                    </a:lnTo>
                    <a:lnTo>
                      <a:pt x="39" y="115"/>
                    </a:lnTo>
                    <a:lnTo>
                      <a:pt x="31" y="112"/>
                    </a:lnTo>
                    <a:close/>
                    <a:moveTo>
                      <a:pt x="80" y="87"/>
                    </a:moveTo>
                    <a:lnTo>
                      <a:pt x="80" y="87"/>
                    </a:lnTo>
                    <a:lnTo>
                      <a:pt x="87" y="82"/>
                    </a:lnTo>
                    <a:lnTo>
                      <a:pt x="91" y="76"/>
                    </a:lnTo>
                    <a:lnTo>
                      <a:pt x="94" y="68"/>
                    </a:lnTo>
                    <a:lnTo>
                      <a:pt x="96" y="59"/>
                    </a:lnTo>
                    <a:lnTo>
                      <a:pt x="94" y="50"/>
                    </a:lnTo>
                    <a:lnTo>
                      <a:pt x="91" y="42"/>
                    </a:lnTo>
                    <a:lnTo>
                      <a:pt x="87" y="35"/>
                    </a:lnTo>
                    <a:lnTo>
                      <a:pt x="80" y="30"/>
                    </a:lnTo>
                    <a:lnTo>
                      <a:pt x="73" y="27"/>
                    </a:lnTo>
                    <a:lnTo>
                      <a:pt x="65" y="26"/>
                    </a:lnTo>
                    <a:lnTo>
                      <a:pt x="57" y="27"/>
                    </a:lnTo>
                    <a:lnTo>
                      <a:pt x="48" y="30"/>
                    </a:lnTo>
                    <a:lnTo>
                      <a:pt x="42" y="35"/>
                    </a:lnTo>
                    <a:lnTo>
                      <a:pt x="37" y="42"/>
                    </a:lnTo>
                    <a:lnTo>
                      <a:pt x="34" y="50"/>
                    </a:lnTo>
                    <a:lnTo>
                      <a:pt x="33" y="59"/>
                    </a:lnTo>
                    <a:lnTo>
                      <a:pt x="34" y="68"/>
                    </a:lnTo>
                    <a:lnTo>
                      <a:pt x="37" y="76"/>
                    </a:lnTo>
                    <a:lnTo>
                      <a:pt x="42" y="82"/>
                    </a:lnTo>
                    <a:lnTo>
                      <a:pt x="48" y="87"/>
                    </a:lnTo>
                    <a:lnTo>
                      <a:pt x="57" y="90"/>
                    </a:lnTo>
                    <a:lnTo>
                      <a:pt x="65" y="91"/>
                    </a:lnTo>
                    <a:lnTo>
                      <a:pt x="73" y="90"/>
                    </a:lnTo>
                    <a:lnTo>
                      <a:pt x="8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0" name="Freeform 14">
                <a:extLst>
                  <a:ext uri="{FF2B5EF4-FFF2-40B4-BE49-F238E27FC236}">
                    <a16:creationId xmlns:a16="http://schemas.microsoft.com/office/drawing/2014/main" id="{69AC30AC-0781-40A2-B913-7A5844C170C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374441" y="1379538"/>
                <a:ext cx="82550" cy="90487"/>
              </a:xfrm>
              <a:custGeom>
                <a:avLst/>
                <a:gdLst>
                  <a:gd name="T0" fmla="*/ 78581 w 104"/>
                  <a:gd name="T1" fmla="*/ 50358 h 115"/>
                  <a:gd name="T2" fmla="*/ 81756 w 104"/>
                  <a:gd name="T3" fmla="*/ 56653 h 115"/>
                  <a:gd name="T4" fmla="*/ 82550 w 104"/>
                  <a:gd name="T5" fmla="*/ 63734 h 115"/>
                  <a:gd name="T6" fmla="*/ 82550 w 104"/>
                  <a:gd name="T7" fmla="*/ 69242 h 115"/>
                  <a:gd name="T8" fmla="*/ 77788 w 104"/>
                  <a:gd name="T9" fmla="*/ 79471 h 115"/>
                  <a:gd name="T10" fmla="*/ 73025 w 104"/>
                  <a:gd name="T11" fmla="*/ 83405 h 115"/>
                  <a:gd name="T12" fmla="*/ 61913 w 104"/>
                  <a:gd name="T13" fmla="*/ 88913 h 115"/>
                  <a:gd name="T14" fmla="*/ 46831 w 104"/>
                  <a:gd name="T15" fmla="*/ 90487 h 115"/>
                  <a:gd name="T16" fmla="*/ 0 w 104"/>
                  <a:gd name="T17" fmla="*/ 0 h 115"/>
                  <a:gd name="T18" fmla="*/ 44450 w 104"/>
                  <a:gd name="T19" fmla="*/ 0 h 115"/>
                  <a:gd name="T20" fmla="*/ 57150 w 104"/>
                  <a:gd name="T21" fmla="*/ 1574 h 115"/>
                  <a:gd name="T22" fmla="*/ 69850 w 104"/>
                  <a:gd name="T23" fmla="*/ 6295 h 115"/>
                  <a:gd name="T24" fmla="*/ 73819 w 104"/>
                  <a:gd name="T25" fmla="*/ 9442 h 115"/>
                  <a:gd name="T26" fmla="*/ 78581 w 104"/>
                  <a:gd name="T27" fmla="*/ 18097 h 115"/>
                  <a:gd name="T28" fmla="*/ 78581 w 104"/>
                  <a:gd name="T29" fmla="*/ 23605 h 115"/>
                  <a:gd name="T30" fmla="*/ 75406 w 104"/>
                  <a:gd name="T31" fmla="*/ 35408 h 115"/>
                  <a:gd name="T32" fmla="*/ 71438 w 104"/>
                  <a:gd name="T33" fmla="*/ 39342 h 115"/>
                  <a:gd name="T34" fmla="*/ 66675 w 104"/>
                  <a:gd name="T35" fmla="*/ 42490 h 115"/>
                  <a:gd name="T36" fmla="*/ 73025 w 104"/>
                  <a:gd name="T37" fmla="*/ 45637 h 115"/>
                  <a:gd name="T38" fmla="*/ 78581 w 104"/>
                  <a:gd name="T39" fmla="*/ 50358 h 115"/>
                  <a:gd name="T40" fmla="*/ 24606 w 104"/>
                  <a:gd name="T41" fmla="*/ 36195 h 115"/>
                  <a:gd name="T42" fmla="*/ 42069 w 104"/>
                  <a:gd name="T43" fmla="*/ 36195 h 115"/>
                  <a:gd name="T44" fmla="*/ 50006 w 104"/>
                  <a:gd name="T45" fmla="*/ 33834 h 115"/>
                  <a:gd name="T46" fmla="*/ 53181 w 104"/>
                  <a:gd name="T47" fmla="*/ 26753 h 115"/>
                  <a:gd name="T48" fmla="*/ 52388 w 104"/>
                  <a:gd name="T49" fmla="*/ 22818 h 115"/>
                  <a:gd name="T50" fmla="*/ 46831 w 104"/>
                  <a:gd name="T51" fmla="*/ 18884 h 115"/>
                  <a:gd name="T52" fmla="*/ 24606 w 104"/>
                  <a:gd name="T53" fmla="*/ 18097 h 115"/>
                  <a:gd name="T54" fmla="*/ 57150 w 104"/>
                  <a:gd name="T55" fmla="*/ 62161 h 115"/>
                  <a:gd name="T56" fmla="*/ 56356 w 104"/>
                  <a:gd name="T57" fmla="*/ 58226 h 115"/>
                  <a:gd name="T58" fmla="*/ 50800 w 104"/>
                  <a:gd name="T59" fmla="*/ 53505 h 115"/>
                  <a:gd name="T60" fmla="*/ 25400 w 104"/>
                  <a:gd name="T61" fmla="*/ 52719 h 115"/>
                  <a:gd name="T62" fmla="*/ 46038 w 104"/>
                  <a:gd name="T63" fmla="*/ 71603 h 115"/>
                  <a:gd name="T64" fmla="*/ 50800 w 104"/>
                  <a:gd name="T65" fmla="*/ 70816 h 115"/>
                  <a:gd name="T66" fmla="*/ 56356 w 104"/>
                  <a:gd name="T67" fmla="*/ 66095 h 115"/>
                  <a:gd name="T68" fmla="*/ 57150 w 104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4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1" y="68"/>
                    </a:lnTo>
                    <a:lnTo>
                      <a:pt x="103" y="72"/>
                    </a:lnTo>
                    <a:lnTo>
                      <a:pt x="104" y="77"/>
                    </a:lnTo>
                    <a:lnTo>
                      <a:pt x="104" y="81"/>
                    </a:lnTo>
                    <a:lnTo>
                      <a:pt x="104" y="88"/>
                    </a:lnTo>
                    <a:lnTo>
                      <a:pt x="101" y="95"/>
                    </a:lnTo>
                    <a:lnTo>
                      <a:pt x="98" y="101"/>
                    </a:lnTo>
                    <a:lnTo>
                      <a:pt x="92" y="106"/>
                    </a:lnTo>
                    <a:lnTo>
                      <a:pt x="86" y="110"/>
                    </a:lnTo>
                    <a:lnTo>
                      <a:pt x="78" y="113"/>
                    </a:lnTo>
                    <a:lnTo>
                      <a:pt x="69" y="114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4" y="0"/>
                    </a:lnTo>
                    <a:lnTo>
                      <a:pt x="72" y="2"/>
                    </a:lnTo>
                    <a:lnTo>
                      <a:pt x="80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6" y="17"/>
                    </a:lnTo>
                    <a:lnTo>
                      <a:pt x="99" y="23"/>
                    </a:lnTo>
                    <a:lnTo>
                      <a:pt x="99" y="30"/>
                    </a:lnTo>
                    <a:lnTo>
                      <a:pt x="98" y="37"/>
                    </a:lnTo>
                    <a:lnTo>
                      <a:pt x="95" y="45"/>
                    </a:lnTo>
                    <a:lnTo>
                      <a:pt x="90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2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1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39"/>
                    </a:lnTo>
                    <a:lnTo>
                      <a:pt x="67" y="34"/>
                    </a:lnTo>
                    <a:lnTo>
                      <a:pt x="66" y="29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1" y="23"/>
                    </a:lnTo>
                    <a:lnTo>
                      <a:pt x="31" y="46"/>
                    </a:lnTo>
                    <a:close/>
                    <a:moveTo>
                      <a:pt x="72" y="79"/>
                    </a:moveTo>
                    <a:lnTo>
                      <a:pt x="72" y="79"/>
                    </a:lnTo>
                    <a:lnTo>
                      <a:pt x="71" y="74"/>
                    </a:lnTo>
                    <a:lnTo>
                      <a:pt x="68" y="70"/>
                    </a:lnTo>
                    <a:lnTo>
                      <a:pt x="64" y="68"/>
                    </a:lnTo>
                    <a:lnTo>
                      <a:pt x="58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8" y="91"/>
                    </a:lnTo>
                    <a:lnTo>
                      <a:pt x="64" y="90"/>
                    </a:lnTo>
                    <a:lnTo>
                      <a:pt x="68" y="88"/>
                    </a:lnTo>
                    <a:lnTo>
                      <a:pt x="71" y="84"/>
                    </a:lnTo>
                    <a:lnTo>
                      <a:pt x="72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1" name="Freeform 15">
                <a:extLst>
                  <a:ext uri="{FF2B5EF4-FFF2-40B4-BE49-F238E27FC236}">
                    <a16:creationId xmlns:a16="http://schemas.microsoft.com/office/drawing/2014/main" id="{4C23AB4F-1EA1-435A-BC4C-B38749A623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474454" y="1379538"/>
                <a:ext cx="115888" cy="90487"/>
              </a:xfrm>
              <a:custGeom>
                <a:avLst/>
                <a:gdLst>
                  <a:gd name="T0" fmla="*/ 71740 w 147"/>
                  <a:gd name="T1" fmla="*/ 36195 h 115"/>
                  <a:gd name="T2" fmla="*/ 71740 w 147"/>
                  <a:gd name="T3" fmla="*/ 36195 h 115"/>
                  <a:gd name="T4" fmla="*/ 76470 w 147"/>
                  <a:gd name="T5" fmla="*/ 40129 h 115"/>
                  <a:gd name="T6" fmla="*/ 78835 w 147"/>
                  <a:gd name="T7" fmla="*/ 45637 h 115"/>
                  <a:gd name="T8" fmla="*/ 81200 w 147"/>
                  <a:gd name="T9" fmla="*/ 51932 h 115"/>
                  <a:gd name="T10" fmla="*/ 81200 w 147"/>
                  <a:gd name="T11" fmla="*/ 57440 h 115"/>
                  <a:gd name="T12" fmla="*/ 81200 w 147"/>
                  <a:gd name="T13" fmla="*/ 57440 h 115"/>
                  <a:gd name="T14" fmla="*/ 80412 w 147"/>
                  <a:gd name="T15" fmla="*/ 64521 h 115"/>
                  <a:gd name="T16" fmla="*/ 78835 w 147"/>
                  <a:gd name="T17" fmla="*/ 70816 h 115"/>
                  <a:gd name="T18" fmla="*/ 75682 w 147"/>
                  <a:gd name="T19" fmla="*/ 76324 h 115"/>
                  <a:gd name="T20" fmla="*/ 70952 w 147"/>
                  <a:gd name="T21" fmla="*/ 81832 h 115"/>
                  <a:gd name="T22" fmla="*/ 70952 w 147"/>
                  <a:gd name="T23" fmla="*/ 81832 h 115"/>
                  <a:gd name="T24" fmla="*/ 64645 w 147"/>
                  <a:gd name="T25" fmla="*/ 85766 h 115"/>
                  <a:gd name="T26" fmla="*/ 57550 w 147"/>
                  <a:gd name="T27" fmla="*/ 88913 h 115"/>
                  <a:gd name="T28" fmla="*/ 50455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0 h 115"/>
                  <a:gd name="T36" fmla="*/ 25227 w 147"/>
                  <a:gd name="T37" fmla="*/ 0 h 115"/>
                  <a:gd name="T38" fmla="*/ 25227 w 147"/>
                  <a:gd name="T39" fmla="*/ 28326 h 115"/>
                  <a:gd name="T40" fmla="*/ 46513 w 147"/>
                  <a:gd name="T41" fmla="*/ 28326 h 115"/>
                  <a:gd name="T42" fmla="*/ 46513 w 147"/>
                  <a:gd name="T43" fmla="*/ 28326 h 115"/>
                  <a:gd name="T44" fmla="*/ 53608 w 147"/>
                  <a:gd name="T45" fmla="*/ 29113 h 115"/>
                  <a:gd name="T46" fmla="*/ 59915 w 147"/>
                  <a:gd name="T47" fmla="*/ 29900 h 115"/>
                  <a:gd name="T48" fmla="*/ 66222 w 147"/>
                  <a:gd name="T49" fmla="*/ 32261 h 115"/>
                  <a:gd name="T50" fmla="*/ 71740 w 147"/>
                  <a:gd name="T51" fmla="*/ 36195 h 115"/>
                  <a:gd name="T52" fmla="*/ 71740 w 147"/>
                  <a:gd name="T53" fmla="*/ 36195 h 115"/>
                  <a:gd name="T54" fmla="*/ 52031 w 147"/>
                  <a:gd name="T55" fmla="*/ 67669 h 115"/>
                  <a:gd name="T56" fmla="*/ 52031 w 147"/>
                  <a:gd name="T57" fmla="*/ 67669 h 115"/>
                  <a:gd name="T58" fmla="*/ 53608 w 147"/>
                  <a:gd name="T59" fmla="*/ 66095 h 115"/>
                  <a:gd name="T60" fmla="*/ 54396 w 147"/>
                  <a:gd name="T61" fmla="*/ 63734 h 115"/>
                  <a:gd name="T62" fmla="*/ 55185 w 147"/>
                  <a:gd name="T63" fmla="*/ 60587 h 115"/>
                  <a:gd name="T64" fmla="*/ 55973 w 147"/>
                  <a:gd name="T65" fmla="*/ 58226 h 115"/>
                  <a:gd name="T66" fmla="*/ 55973 w 147"/>
                  <a:gd name="T67" fmla="*/ 58226 h 115"/>
                  <a:gd name="T68" fmla="*/ 55185 w 147"/>
                  <a:gd name="T69" fmla="*/ 55866 h 115"/>
                  <a:gd name="T70" fmla="*/ 55185 w 147"/>
                  <a:gd name="T71" fmla="*/ 53505 h 115"/>
                  <a:gd name="T72" fmla="*/ 53608 w 147"/>
                  <a:gd name="T73" fmla="*/ 51145 h 115"/>
                  <a:gd name="T74" fmla="*/ 52031 w 147"/>
                  <a:gd name="T75" fmla="*/ 49571 h 115"/>
                  <a:gd name="T76" fmla="*/ 50455 w 147"/>
                  <a:gd name="T77" fmla="*/ 47997 h 115"/>
                  <a:gd name="T78" fmla="*/ 48090 w 147"/>
                  <a:gd name="T79" fmla="*/ 47211 h 115"/>
                  <a:gd name="T80" fmla="*/ 41783 w 147"/>
                  <a:gd name="T81" fmla="*/ 46424 h 115"/>
                  <a:gd name="T82" fmla="*/ 25227 w 147"/>
                  <a:gd name="T83" fmla="*/ 46424 h 115"/>
                  <a:gd name="T84" fmla="*/ 25227 w 147"/>
                  <a:gd name="T85" fmla="*/ 71603 h 115"/>
                  <a:gd name="T86" fmla="*/ 41783 w 147"/>
                  <a:gd name="T87" fmla="*/ 71603 h 115"/>
                  <a:gd name="T88" fmla="*/ 41783 w 147"/>
                  <a:gd name="T89" fmla="*/ 71603 h 115"/>
                  <a:gd name="T90" fmla="*/ 44148 w 147"/>
                  <a:gd name="T91" fmla="*/ 71603 h 115"/>
                  <a:gd name="T92" fmla="*/ 47301 w 147"/>
                  <a:gd name="T93" fmla="*/ 70816 h 115"/>
                  <a:gd name="T94" fmla="*/ 49666 w 147"/>
                  <a:gd name="T95" fmla="*/ 69242 h 115"/>
                  <a:gd name="T96" fmla="*/ 52031 w 147"/>
                  <a:gd name="T97" fmla="*/ 67669 h 115"/>
                  <a:gd name="T98" fmla="*/ 52031 w 147"/>
                  <a:gd name="T99" fmla="*/ 67669 h 115"/>
                  <a:gd name="T100" fmla="*/ 90661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0661 w 147"/>
                  <a:gd name="T107" fmla="*/ 90487 h 115"/>
                  <a:gd name="T108" fmla="*/ 90661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1" y="46"/>
                    </a:moveTo>
                    <a:lnTo>
                      <a:pt x="91" y="46"/>
                    </a:lnTo>
                    <a:lnTo>
                      <a:pt x="97" y="51"/>
                    </a:lnTo>
                    <a:lnTo>
                      <a:pt x="100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2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0" y="104"/>
                    </a:lnTo>
                    <a:lnTo>
                      <a:pt x="82" y="109"/>
                    </a:lnTo>
                    <a:lnTo>
                      <a:pt x="73" y="113"/>
                    </a:lnTo>
                    <a:lnTo>
                      <a:pt x="64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8" y="37"/>
                    </a:lnTo>
                    <a:lnTo>
                      <a:pt x="76" y="38"/>
                    </a:lnTo>
                    <a:lnTo>
                      <a:pt x="84" y="41"/>
                    </a:lnTo>
                    <a:lnTo>
                      <a:pt x="91" y="46"/>
                    </a:lnTo>
                    <a:close/>
                    <a:moveTo>
                      <a:pt x="66" y="86"/>
                    </a:moveTo>
                    <a:lnTo>
                      <a:pt x="66" y="86"/>
                    </a:lnTo>
                    <a:lnTo>
                      <a:pt x="68" y="84"/>
                    </a:lnTo>
                    <a:lnTo>
                      <a:pt x="69" y="81"/>
                    </a:lnTo>
                    <a:lnTo>
                      <a:pt x="70" y="77"/>
                    </a:lnTo>
                    <a:lnTo>
                      <a:pt x="71" y="74"/>
                    </a:lnTo>
                    <a:lnTo>
                      <a:pt x="70" y="71"/>
                    </a:lnTo>
                    <a:lnTo>
                      <a:pt x="70" y="68"/>
                    </a:lnTo>
                    <a:lnTo>
                      <a:pt x="68" y="65"/>
                    </a:lnTo>
                    <a:lnTo>
                      <a:pt x="66" y="63"/>
                    </a:lnTo>
                    <a:lnTo>
                      <a:pt x="64" y="61"/>
                    </a:lnTo>
                    <a:lnTo>
                      <a:pt x="61" y="60"/>
                    </a:lnTo>
                    <a:lnTo>
                      <a:pt x="53" y="59"/>
                    </a:lnTo>
                    <a:lnTo>
                      <a:pt x="32" y="59"/>
                    </a:lnTo>
                    <a:lnTo>
                      <a:pt x="32" y="91"/>
                    </a:lnTo>
                    <a:lnTo>
                      <a:pt x="53" y="91"/>
                    </a:lnTo>
                    <a:lnTo>
                      <a:pt x="56" y="91"/>
                    </a:lnTo>
                    <a:lnTo>
                      <a:pt x="60" y="90"/>
                    </a:lnTo>
                    <a:lnTo>
                      <a:pt x="63" y="88"/>
                    </a:lnTo>
                    <a:lnTo>
                      <a:pt x="66" y="86"/>
                    </a:lnTo>
                    <a:close/>
                    <a:moveTo>
                      <a:pt x="115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5" y="115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2" name="Freeform 16">
                <a:extLst>
                  <a:ext uri="{FF2B5EF4-FFF2-40B4-BE49-F238E27FC236}">
                    <a16:creationId xmlns:a16="http://schemas.microsoft.com/office/drawing/2014/main" id="{6B7CF747-81D6-4123-BDEF-391BEDC5D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4" y="1535113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5866 h 115"/>
                  <a:gd name="T8" fmla="*/ 25167 w 109"/>
                  <a:gd name="T9" fmla="*/ 55866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71"/>
                    </a:lnTo>
                    <a:lnTo>
                      <a:pt x="32" y="71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3" name="Freeform 17">
                <a:extLst>
                  <a:ext uri="{FF2B5EF4-FFF2-40B4-BE49-F238E27FC236}">
                    <a16:creationId xmlns:a16="http://schemas.microsoft.com/office/drawing/2014/main" id="{1569C494-F976-41A9-9834-0ADBA08712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47341" y="1533525"/>
                <a:ext cx="101600" cy="95250"/>
              </a:xfrm>
              <a:custGeom>
                <a:avLst/>
                <a:gdLst>
                  <a:gd name="T0" fmla="*/ 24606 w 128"/>
                  <a:gd name="T1" fmla="*/ 88900 h 120"/>
                  <a:gd name="T2" fmla="*/ 16669 w 128"/>
                  <a:gd name="T3" fmla="*/ 83344 h 120"/>
                  <a:gd name="T4" fmla="*/ 4763 w 128"/>
                  <a:gd name="T5" fmla="*/ 69850 h 120"/>
                  <a:gd name="T6" fmla="*/ 0 w 128"/>
                  <a:gd name="T7" fmla="*/ 53181 h 120"/>
                  <a:gd name="T8" fmla="*/ 1588 w 128"/>
                  <a:gd name="T9" fmla="*/ 34131 h 120"/>
                  <a:gd name="T10" fmla="*/ 4763 w 128"/>
                  <a:gd name="T11" fmla="*/ 25400 h 120"/>
                  <a:gd name="T12" fmla="*/ 8731 w 128"/>
                  <a:gd name="T13" fmla="*/ 19844 h 120"/>
                  <a:gd name="T14" fmla="*/ 18256 w 128"/>
                  <a:gd name="T15" fmla="*/ 9525 h 120"/>
                  <a:gd name="T16" fmla="*/ 24606 w 128"/>
                  <a:gd name="T17" fmla="*/ 6350 h 120"/>
                  <a:gd name="T18" fmla="*/ 36513 w 128"/>
                  <a:gd name="T19" fmla="*/ 1588 h 120"/>
                  <a:gd name="T20" fmla="*/ 50800 w 128"/>
                  <a:gd name="T21" fmla="*/ 0 h 120"/>
                  <a:gd name="T22" fmla="*/ 64294 w 128"/>
                  <a:gd name="T23" fmla="*/ 1588 h 120"/>
                  <a:gd name="T24" fmla="*/ 76994 w 128"/>
                  <a:gd name="T25" fmla="*/ 6350 h 120"/>
                  <a:gd name="T26" fmla="*/ 80963 w 128"/>
                  <a:gd name="T27" fmla="*/ 8731 h 120"/>
                  <a:gd name="T28" fmla="*/ 91281 w 128"/>
                  <a:gd name="T29" fmla="*/ 17463 h 120"/>
                  <a:gd name="T30" fmla="*/ 99219 w 128"/>
                  <a:gd name="T31" fmla="*/ 33338 h 120"/>
                  <a:gd name="T32" fmla="*/ 101600 w 128"/>
                  <a:gd name="T33" fmla="*/ 51594 h 120"/>
                  <a:gd name="T34" fmla="*/ 98425 w 128"/>
                  <a:gd name="T35" fmla="*/ 65088 h 120"/>
                  <a:gd name="T36" fmla="*/ 96044 w 128"/>
                  <a:gd name="T37" fmla="*/ 69056 h 120"/>
                  <a:gd name="T38" fmla="*/ 88106 w 128"/>
                  <a:gd name="T39" fmla="*/ 80169 h 120"/>
                  <a:gd name="T40" fmla="*/ 76994 w 128"/>
                  <a:gd name="T41" fmla="*/ 88900 h 120"/>
                  <a:gd name="T42" fmla="*/ 70644 w 128"/>
                  <a:gd name="T43" fmla="*/ 91281 h 120"/>
                  <a:gd name="T44" fmla="*/ 57150 w 128"/>
                  <a:gd name="T45" fmla="*/ 94456 h 120"/>
                  <a:gd name="T46" fmla="*/ 43656 w 128"/>
                  <a:gd name="T47" fmla="*/ 94456 h 120"/>
                  <a:gd name="T48" fmla="*/ 30163 w 128"/>
                  <a:gd name="T49" fmla="*/ 91281 h 120"/>
                  <a:gd name="T50" fmla="*/ 24606 w 128"/>
                  <a:gd name="T51" fmla="*/ 88900 h 120"/>
                  <a:gd name="T52" fmla="*/ 63500 w 128"/>
                  <a:gd name="T53" fmla="*/ 70644 h 120"/>
                  <a:gd name="T54" fmla="*/ 72231 w 128"/>
                  <a:gd name="T55" fmla="*/ 61119 h 120"/>
                  <a:gd name="T56" fmla="*/ 74613 w 128"/>
                  <a:gd name="T57" fmla="*/ 54769 h 120"/>
                  <a:gd name="T58" fmla="*/ 74613 w 128"/>
                  <a:gd name="T59" fmla="*/ 41275 h 120"/>
                  <a:gd name="T60" fmla="*/ 72231 w 128"/>
                  <a:gd name="T61" fmla="*/ 33338 h 120"/>
                  <a:gd name="T62" fmla="*/ 63500 w 128"/>
                  <a:gd name="T63" fmla="*/ 24606 h 120"/>
                  <a:gd name="T64" fmla="*/ 57150 w 128"/>
                  <a:gd name="T65" fmla="*/ 22225 h 120"/>
                  <a:gd name="T66" fmla="*/ 43656 w 128"/>
                  <a:gd name="T67" fmla="*/ 22225 h 120"/>
                  <a:gd name="T68" fmla="*/ 37306 w 128"/>
                  <a:gd name="T69" fmla="*/ 24606 h 120"/>
                  <a:gd name="T70" fmla="*/ 28575 w 128"/>
                  <a:gd name="T71" fmla="*/ 33338 h 120"/>
                  <a:gd name="T72" fmla="*/ 26194 w 128"/>
                  <a:gd name="T73" fmla="*/ 41275 h 120"/>
                  <a:gd name="T74" fmla="*/ 26194 w 128"/>
                  <a:gd name="T75" fmla="*/ 54769 h 120"/>
                  <a:gd name="T76" fmla="*/ 28575 w 128"/>
                  <a:gd name="T77" fmla="*/ 61119 h 120"/>
                  <a:gd name="T78" fmla="*/ 37306 w 128"/>
                  <a:gd name="T79" fmla="*/ 70644 h 120"/>
                  <a:gd name="T80" fmla="*/ 43656 w 128"/>
                  <a:gd name="T81" fmla="*/ 73025 h 120"/>
                  <a:gd name="T82" fmla="*/ 57150 w 128"/>
                  <a:gd name="T83" fmla="*/ 73025 h 120"/>
                  <a:gd name="T84" fmla="*/ 63500 w 128"/>
                  <a:gd name="T85" fmla="*/ 70644 h 12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20">
                    <a:moveTo>
                      <a:pt x="31" y="112"/>
                    </a:moveTo>
                    <a:lnTo>
                      <a:pt x="31" y="112"/>
                    </a:lnTo>
                    <a:lnTo>
                      <a:pt x="25" y="109"/>
                    </a:lnTo>
                    <a:lnTo>
                      <a:pt x="21" y="105"/>
                    </a:lnTo>
                    <a:lnTo>
                      <a:pt x="13" y="97"/>
                    </a:lnTo>
                    <a:lnTo>
                      <a:pt x="6" y="88"/>
                    </a:lnTo>
                    <a:lnTo>
                      <a:pt x="2" y="78"/>
                    </a:lnTo>
                    <a:lnTo>
                      <a:pt x="0" y="67"/>
                    </a:lnTo>
                    <a:lnTo>
                      <a:pt x="0" y="55"/>
                    </a:lnTo>
                    <a:lnTo>
                      <a:pt x="2" y="43"/>
                    </a:lnTo>
                    <a:lnTo>
                      <a:pt x="4" y="38"/>
                    </a:lnTo>
                    <a:lnTo>
                      <a:pt x="6" y="32"/>
                    </a:lnTo>
                    <a:lnTo>
                      <a:pt x="11" y="25"/>
                    </a:lnTo>
                    <a:lnTo>
                      <a:pt x="16" y="18"/>
                    </a:lnTo>
                    <a:lnTo>
                      <a:pt x="23" y="12"/>
                    </a:lnTo>
                    <a:lnTo>
                      <a:pt x="31" y="8"/>
                    </a:lnTo>
                    <a:lnTo>
                      <a:pt x="38" y="4"/>
                    </a:lnTo>
                    <a:lnTo>
                      <a:pt x="46" y="2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8"/>
                    </a:lnTo>
                    <a:lnTo>
                      <a:pt x="102" y="11"/>
                    </a:lnTo>
                    <a:lnTo>
                      <a:pt x="106" y="14"/>
                    </a:lnTo>
                    <a:lnTo>
                      <a:pt x="115" y="22"/>
                    </a:lnTo>
                    <a:lnTo>
                      <a:pt x="121" y="32"/>
                    </a:lnTo>
                    <a:lnTo>
                      <a:pt x="125" y="42"/>
                    </a:lnTo>
                    <a:lnTo>
                      <a:pt x="127" y="54"/>
                    </a:lnTo>
                    <a:lnTo>
                      <a:pt x="128" y="65"/>
                    </a:lnTo>
                    <a:lnTo>
                      <a:pt x="126" y="76"/>
                    </a:lnTo>
                    <a:lnTo>
                      <a:pt x="124" y="82"/>
                    </a:lnTo>
                    <a:lnTo>
                      <a:pt x="121" y="87"/>
                    </a:lnTo>
                    <a:lnTo>
                      <a:pt x="116" y="95"/>
                    </a:lnTo>
                    <a:lnTo>
                      <a:pt x="111" y="101"/>
                    </a:lnTo>
                    <a:lnTo>
                      <a:pt x="104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8"/>
                    </a:lnTo>
                    <a:lnTo>
                      <a:pt x="72" y="119"/>
                    </a:lnTo>
                    <a:lnTo>
                      <a:pt x="64" y="120"/>
                    </a:lnTo>
                    <a:lnTo>
                      <a:pt x="55" y="119"/>
                    </a:lnTo>
                    <a:lnTo>
                      <a:pt x="46" y="118"/>
                    </a:lnTo>
                    <a:lnTo>
                      <a:pt x="38" y="115"/>
                    </a:lnTo>
                    <a:lnTo>
                      <a:pt x="31" y="112"/>
                    </a:lnTo>
                    <a:close/>
                    <a:moveTo>
                      <a:pt x="80" y="89"/>
                    </a:moveTo>
                    <a:lnTo>
                      <a:pt x="80" y="89"/>
                    </a:lnTo>
                    <a:lnTo>
                      <a:pt x="86" y="84"/>
                    </a:lnTo>
                    <a:lnTo>
                      <a:pt x="91" y="77"/>
                    </a:lnTo>
                    <a:lnTo>
                      <a:pt x="94" y="69"/>
                    </a:lnTo>
                    <a:lnTo>
                      <a:pt x="95" y="60"/>
                    </a:lnTo>
                    <a:lnTo>
                      <a:pt x="94" y="52"/>
                    </a:lnTo>
                    <a:lnTo>
                      <a:pt x="91" y="42"/>
                    </a:lnTo>
                    <a:lnTo>
                      <a:pt x="86" y="36"/>
                    </a:lnTo>
                    <a:lnTo>
                      <a:pt x="80" y="31"/>
                    </a:lnTo>
                    <a:lnTo>
                      <a:pt x="72" y="28"/>
                    </a:lnTo>
                    <a:lnTo>
                      <a:pt x="64" y="27"/>
                    </a:lnTo>
                    <a:lnTo>
                      <a:pt x="55" y="28"/>
                    </a:lnTo>
                    <a:lnTo>
                      <a:pt x="47" y="31"/>
                    </a:lnTo>
                    <a:lnTo>
                      <a:pt x="41" y="36"/>
                    </a:lnTo>
                    <a:lnTo>
                      <a:pt x="36" y="42"/>
                    </a:lnTo>
                    <a:lnTo>
                      <a:pt x="33" y="52"/>
                    </a:lnTo>
                    <a:lnTo>
                      <a:pt x="32" y="60"/>
                    </a:lnTo>
                    <a:lnTo>
                      <a:pt x="33" y="69"/>
                    </a:lnTo>
                    <a:lnTo>
                      <a:pt x="36" y="77"/>
                    </a:lnTo>
                    <a:lnTo>
                      <a:pt x="41" y="84"/>
                    </a:lnTo>
                    <a:lnTo>
                      <a:pt x="47" y="89"/>
                    </a:lnTo>
                    <a:lnTo>
                      <a:pt x="55" y="92"/>
                    </a:lnTo>
                    <a:lnTo>
                      <a:pt x="64" y="93"/>
                    </a:lnTo>
                    <a:lnTo>
                      <a:pt x="72" y="92"/>
                    </a:lnTo>
                    <a:lnTo>
                      <a:pt x="80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4" name="Freeform 18">
                <a:extLst>
                  <a:ext uri="{FF2B5EF4-FFF2-40B4-BE49-F238E27FC236}">
                    <a16:creationId xmlns:a16="http://schemas.microsoft.com/office/drawing/2014/main" id="{DDD8A98C-B671-49AC-8069-744AEB1968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64816" y="1535113"/>
                <a:ext cx="84138" cy="90487"/>
              </a:xfrm>
              <a:custGeom>
                <a:avLst/>
                <a:gdLst>
                  <a:gd name="T0" fmla="*/ 79330 w 105"/>
                  <a:gd name="T1" fmla="*/ 51932 h 115"/>
                  <a:gd name="T2" fmla="*/ 82535 w 105"/>
                  <a:gd name="T3" fmla="*/ 58226 h 115"/>
                  <a:gd name="T4" fmla="*/ 84138 w 105"/>
                  <a:gd name="T5" fmla="*/ 65308 h 115"/>
                  <a:gd name="T6" fmla="*/ 83337 w 105"/>
                  <a:gd name="T7" fmla="*/ 70816 h 115"/>
                  <a:gd name="T8" fmla="*/ 78529 w 105"/>
                  <a:gd name="T9" fmla="*/ 80258 h 115"/>
                  <a:gd name="T10" fmla="*/ 74522 w 105"/>
                  <a:gd name="T11" fmla="*/ 84192 h 115"/>
                  <a:gd name="T12" fmla="*/ 61701 w 105"/>
                  <a:gd name="T13" fmla="*/ 89700 h 115"/>
                  <a:gd name="T14" fmla="*/ 47278 w 105"/>
                  <a:gd name="T15" fmla="*/ 90487 h 115"/>
                  <a:gd name="T16" fmla="*/ 0 w 105"/>
                  <a:gd name="T17" fmla="*/ 0 h 115"/>
                  <a:gd name="T18" fmla="*/ 44874 w 105"/>
                  <a:gd name="T19" fmla="*/ 0 h 115"/>
                  <a:gd name="T20" fmla="*/ 58496 w 105"/>
                  <a:gd name="T21" fmla="*/ 1574 h 115"/>
                  <a:gd name="T22" fmla="*/ 70516 w 105"/>
                  <a:gd name="T23" fmla="*/ 6295 h 115"/>
                  <a:gd name="T24" fmla="*/ 74522 w 105"/>
                  <a:gd name="T25" fmla="*/ 9442 h 115"/>
                  <a:gd name="T26" fmla="*/ 79330 w 105"/>
                  <a:gd name="T27" fmla="*/ 18884 h 115"/>
                  <a:gd name="T28" fmla="*/ 79330 w 105"/>
                  <a:gd name="T29" fmla="*/ 23605 h 115"/>
                  <a:gd name="T30" fmla="*/ 76125 w 105"/>
                  <a:gd name="T31" fmla="*/ 35408 h 115"/>
                  <a:gd name="T32" fmla="*/ 72118 w 105"/>
                  <a:gd name="T33" fmla="*/ 40916 h 115"/>
                  <a:gd name="T34" fmla="*/ 67310 w 105"/>
                  <a:gd name="T35" fmla="*/ 44063 h 115"/>
                  <a:gd name="T36" fmla="*/ 73721 w 105"/>
                  <a:gd name="T37" fmla="*/ 47211 h 115"/>
                  <a:gd name="T38" fmla="*/ 79330 w 105"/>
                  <a:gd name="T39" fmla="*/ 51932 h 115"/>
                  <a:gd name="T40" fmla="*/ 25642 w 105"/>
                  <a:gd name="T41" fmla="*/ 36195 h 115"/>
                  <a:gd name="T42" fmla="*/ 42470 w 105"/>
                  <a:gd name="T43" fmla="*/ 36195 h 115"/>
                  <a:gd name="T44" fmla="*/ 50483 w 105"/>
                  <a:gd name="T45" fmla="*/ 33834 h 115"/>
                  <a:gd name="T46" fmla="*/ 53688 w 105"/>
                  <a:gd name="T47" fmla="*/ 27540 h 115"/>
                  <a:gd name="T48" fmla="*/ 52887 w 105"/>
                  <a:gd name="T49" fmla="*/ 23605 h 115"/>
                  <a:gd name="T50" fmla="*/ 47278 w 105"/>
                  <a:gd name="T51" fmla="*/ 18884 h 115"/>
                  <a:gd name="T52" fmla="*/ 25642 w 105"/>
                  <a:gd name="T53" fmla="*/ 18097 h 115"/>
                  <a:gd name="T54" fmla="*/ 57695 w 105"/>
                  <a:gd name="T55" fmla="*/ 62947 h 115"/>
                  <a:gd name="T56" fmla="*/ 56893 w 105"/>
                  <a:gd name="T57" fmla="*/ 59013 h 115"/>
                  <a:gd name="T58" fmla="*/ 51284 w 105"/>
                  <a:gd name="T59" fmla="*/ 54292 h 115"/>
                  <a:gd name="T60" fmla="*/ 25642 w 105"/>
                  <a:gd name="T61" fmla="*/ 54292 h 115"/>
                  <a:gd name="T62" fmla="*/ 46476 w 105"/>
                  <a:gd name="T63" fmla="*/ 72390 h 115"/>
                  <a:gd name="T64" fmla="*/ 51284 w 105"/>
                  <a:gd name="T65" fmla="*/ 71603 h 115"/>
                  <a:gd name="T66" fmla="*/ 56893 w 105"/>
                  <a:gd name="T67" fmla="*/ 66882 h 115"/>
                  <a:gd name="T68" fmla="*/ 57695 w 105"/>
                  <a:gd name="T69" fmla="*/ 62947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6"/>
                    </a:moveTo>
                    <a:lnTo>
                      <a:pt x="99" y="66"/>
                    </a:lnTo>
                    <a:lnTo>
                      <a:pt x="102" y="70"/>
                    </a:lnTo>
                    <a:lnTo>
                      <a:pt x="103" y="74"/>
                    </a:lnTo>
                    <a:lnTo>
                      <a:pt x="104" y="78"/>
                    </a:lnTo>
                    <a:lnTo>
                      <a:pt x="105" y="83"/>
                    </a:lnTo>
                    <a:lnTo>
                      <a:pt x="104" y="90"/>
                    </a:lnTo>
                    <a:lnTo>
                      <a:pt x="102" y="96"/>
                    </a:lnTo>
                    <a:lnTo>
                      <a:pt x="98" y="102"/>
                    </a:lnTo>
                    <a:lnTo>
                      <a:pt x="93" y="107"/>
                    </a:lnTo>
                    <a:lnTo>
                      <a:pt x="85" y="111"/>
                    </a:lnTo>
                    <a:lnTo>
                      <a:pt x="77" y="114"/>
                    </a:lnTo>
                    <a:lnTo>
                      <a:pt x="68" y="115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5" y="1"/>
                    </a:lnTo>
                    <a:lnTo>
                      <a:pt x="73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8"/>
                    </a:lnTo>
                    <a:lnTo>
                      <a:pt x="99" y="24"/>
                    </a:lnTo>
                    <a:lnTo>
                      <a:pt x="99" y="30"/>
                    </a:lnTo>
                    <a:lnTo>
                      <a:pt x="98" y="38"/>
                    </a:lnTo>
                    <a:lnTo>
                      <a:pt x="95" y="45"/>
                    </a:lnTo>
                    <a:lnTo>
                      <a:pt x="90" y="52"/>
                    </a:lnTo>
                    <a:lnTo>
                      <a:pt x="84" y="56"/>
                    </a:lnTo>
                    <a:lnTo>
                      <a:pt x="88" y="57"/>
                    </a:lnTo>
                    <a:lnTo>
                      <a:pt x="92" y="60"/>
                    </a:lnTo>
                    <a:lnTo>
                      <a:pt x="96" y="62"/>
                    </a:lnTo>
                    <a:lnTo>
                      <a:pt x="99" y="66"/>
                    </a:lnTo>
                    <a:close/>
                    <a:moveTo>
                      <a:pt x="32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40"/>
                    </a:lnTo>
                    <a:lnTo>
                      <a:pt x="67" y="35"/>
                    </a:lnTo>
                    <a:lnTo>
                      <a:pt x="66" y="30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2" y="80"/>
                    </a:moveTo>
                    <a:lnTo>
                      <a:pt x="72" y="80"/>
                    </a:lnTo>
                    <a:lnTo>
                      <a:pt x="71" y="75"/>
                    </a:lnTo>
                    <a:lnTo>
                      <a:pt x="69" y="72"/>
                    </a:lnTo>
                    <a:lnTo>
                      <a:pt x="64" y="69"/>
                    </a:lnTo>
                    <a:lnTo>
                      <a:pt x="58" y="69"/>
                    </a:lnTo>
                    <a:lnTo>
                      <a:pt x="32" y="69"/>
                    </a:lnTo>
                    <a:lnTo>
                      <a:pt x="32" y="92"/>
                    </a:lnTo>
                    <a:lnTo>
                      <a:pt x="58" y="92"/>
                    </a:lnTo>
                    <a:lnTo>
                      <a:pt x="64" y="91"/>
                    </a:lnTo>
                    <a:lnTo>
                      <a:pt x="69" y="89"/>
                    </a:lnTo>
                    <a:lnTo>
                      <a:pt x="71" y="85"/>
                    </a:lnTo>
                    <a:lnTo>
                      <a:pt x="72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5" name="Freeform 19">
                <a:extLst>
                  <a:ext uri="{FF2B5EF4-FFF2-40B4-BE49-F238E27FC236}">
                    <a16:creationId xmlns:a16="http://schemas.microsoft.com/office/drawing/2014/main" id="{9908798B-3AAB-4B15-BFFB-9894A63A04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664829" y="1535113"/>
                <a:ext cx="115888" cy="90487"/>
              </a:xfrm>
              <a:custGeom>
                <a:avLst/>
                <a:gdLst>
                  <a:gd name="T0" fmla="*/ 72529 w 147"/>
                  <a:gd name="T1" fmla="*/ 36195 h 115"/>
                  <a:gd name="T2" fmla="*/ 72529 w 147"/>
                  <a:gd name="T3" fmla="*/ 36195 h 115"/>
                  <a:gd name="T4" fmla="*/ 76470 w 147"/>
                  <a:gd name="T5" fmla="*/ 41703 h 115"/>
                  <a:gd name="T6" fmla="*/ 79624 w 147"/>
                  <a:gd name="T7" fmla="*/ 47211 h 115"/>
                  <a:gd name="T8" fmla="*/ 81200 w 147"/>
                  <a:gd name="T9" fmla="*/ 52719 h 115"/>
                  <a:gd name="T10" fmla="*/ 81200 w 147"/>
                  <a:gd name="T11" fmla="*/ 59013 h 115"/>
                  <a:gd name="T12" fmla="*/ 81200 w 147"/>
                  <a:gd name="T13" fmla="*/ 59013 h 115"/>
                  <a:gd name="T14" fmla="*/ 81200 w 147"/>
                  <a:gd name="T15" fmla="*/ 65308 h 115"/>
                  <a:gd name="T16" fmla="*/ 78835 w 147"/>
                  <a:gd name="T17" fmla="*/ 71603 h 115"/>
                  <a:gd name="T18" fmla="*/ 75682 w 147"/>
                  <a:gd name="T19" fmla="*/ 77898 h 115"/>
                  <a:gd name="T20" fmla="*/ 70952 w 147"/>
                  <a:gd name="T21" fmla="*/ 82619 h 115"/>
                  <a:gd name="T22" fmla="*/ 70952 w 147"/>
                  <a:gd name="T23" fmla="*/ 82619 h 115"/>
                  <a:gd name="T24" fmla="*/ 64645 w 147"/>
                  <a:gd name="T25" fmla="*/ 86553 h 115"/>
                  <a:gd name="T26" fmla="*/ 58338 w 147"/>
                  <a:gd name="T27" fmla="*/ 88913 h 115"/>
                  <a:gd name="T28" fmla="*/ 51243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787 h 115"/>
                  <a:gd name="T36" fmla="*/ 25227 w 147"/>
                  <a:gd name="T37" fmla="*/ 787 h 115"/>
                  <a:gd name="T38" fmla="*/ 25227 w 147"/>
                  <a:gd name="T39" fmla="*/ 29113 h 115"/>
                  <a:gd name="T40" fmla="*/ 46513 w 147"/>
                  <a:gd name="T41" fmla="*/ 29113 h 115"/>
                  <a:gd name="T42" fmla="*/ 46513 w 147"/>
                  <a:gd name="T43" fmla="*/ 29113 h 115"/>
                  <a:gd name="T44" fmla="*/ 53608 w 147"/>
                  <a:gd name="T45" fmla="*/ 29113 h 115"/>
                  <a:gd name="T46" fmla="*/ 59915 w 147"/>
                  <a:gd name="T47" fmla="*/ 30687 h 115"/>
                  <a:gd name="T48" fmla="*/ 66222 w 147"/>
                  <a:gd name="T49" fmla="*/ 33047 h 115"/>
                  <a:gd name="T50" fmla="*/ 72529 w 147"/>
                  <a:gd name="T51" fmla="*/ 36195 h 115"/>
                  <a:gd name="T52" fmla="*/ 72529 w 147"/>
                  <a:gd name="T53" fmla="*/ 36195 h 115"/>
                  <a:gd name="T54" fmla="*/ 52031 w 147"/>
                  <a:gd name="T55" fmla="*/ 69242 h 115"/>
                  <a:gd name="T56" fmla="*/ 52031 w 147"/>
                  <a:gd name="T57" fmla="*/ 69242 h 115"/>
                  <a:gd name="T58" fmla="*/ 53608 w 147"/>
                  <a:gd name="T59" fmla="*/ 66882 h 115"/>
                  <a:gd name="T60" fmla="*/ 55185 w 147"/>
                  <a:gd name="T61" fmla="*/ 64521 h 115"/>
                  <a:gd name="T62" fmla="*/ 55973 w 147"/>
                  <a:gd name="T63" fmla="*/ 62161 h 115"/>
                  <a:gd name="T64" fmla="*/ 55973 w 147"/>
                  <a:gd name="T65" fmla="*/ 59800 h 115"/>
                  <a:gd name="T66" fmla="*/ 55973 w 147"/>
                  <a:gd name="T67" fmla="*/ 59800 h 115"/>
                  <a:gd name="T68" fmla="*/ 55973 w 147"/>
                  <a:gd name="T69" fmla="*/ 56653 h 115"/>
                  <a:gd name="T70" fmla="*/ 55185 w 147"/>
                  <a:gd name="T71" fmla="*/ 54292 h 115"/>
                  <a:gd name="T72" fmla="*/ 53608 w 147"/>
                  <a:gd name="T73" fmla="*/ 52719 h 115"/>
                  <a:gd name="T74" fmla="*/ 52031 w 147"/>
                  <a:gd name="T75" fmla="*/ 50358 h 115"/>
                  <a:gd name="T76" fmla="*/ 50455 w 147"/>
                  <a:gd name="T77" fmla="*/ 49571 h 115"/>
                  <a:gd name="T78" fmla="*/ 48090 w 147"/>
                  <a:gd name="T79" fmla="*/ 48784 h 115"/>
                  <a:gd name="T80" fmla="*/ 41783 w 147"/>
                  <a:gd name="T81" fmla="*/ 47997 h 115"/>
                  <a:gd name="T82" fmla="*/ 25227 w 147"/>
                  <a:gd name="T83" fmla="*/ 47997 h 115"/>
                  <a:gd name="T84" fmla="*/ 25227 w 147"/>
                  <a:gd name="T85" fmla="*/ 72390 h 115"/>
                  <a:gd name="T86" fmla="*/ 41783 w 147"/>
                  <a:gd name="T87" fmla="*/ 72390 h 115"/>
                  <a:gd name="T88" fmla="*/ 41783 w 147"/>
                  <a:gd name="T89" fmla="*/ 72390 h 115"/>
                  <a:gd name="T90" fmla="*/ 44936 w 147"/>
                  <a:gd name="T91" fmla="*/ 72390 h 115"/>
                  <a:gd name="T92" fmla="*/ 47301 w 147"/>
                  <a:gd name="T93" fmla="*/ 71603 h 115"/>
                  <a:gd name="T94" fmla="*/ 49666 w 147"/>
                  <a:gd name="T95" fmla="*/ 70816 h 115"/>
                  <a:gd name="T96" fmla="*/ 52031 w 147"/>
                  <a:gd name="T97" fmla="*/ 69242 h 115"/>
                  <a:gd name="T98" fmla="*/ 52031 w 147"/>
                  <a:gd name="T99" fmla="*/ 69242 h 115"/>
                  <a:gd name="T100" fmla="*/ 91449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1449 w 147"/>
                  <a:gd name="T107" fmla="*/ 90487 h 115"/>
                  <a:gd name="T108" fmla="*/ 91449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3"/>
                    </a:lnTo>
                    <a:lnTo>
                      <a:pt x="101" y="60"/>
                    </a:lnTo>
                    <a:lnTo>
                      <a:pt x="103" y="67"/>
                    </a:lnTo>
                    <a:lnTo>
                      <a:pt x="103" y="75"/>
                    </a:lnTo>
                    <a:lnTo>
                      <a:pt x="103" y="83"/>
                    </a:lnTo>
                    <a:lnTo>
                      <a:pt x="100" y="91"/>
                    </a:lnTo>
                    <a:lnTo>
                      <a:pt x="96" y="99"/>
                    </a:lnTo>
                    <a:lnTo>
                      <a:pt x="90" y="105"/>
                    </a:lnTo>
                    <a:lnTo>
                      <a:pt x="82" y="110"/>
                    </a:lnTo>
                    <a:lnTo>
                      <a:pt x="74" y="113"/>
                    </a:lnTo>
                    <a:lnTo>
                      <a:pt x="65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1"/>
                    </a:lnTo>
                    <a:lnTo>
                      <a:pt x="32" y="1"/>
                    </a:lnTo>
                    <a:lnTo>
                      <a:pt x="32" y="37"/>
                    </a:lnTo>
                    <a:lnTo>
                      <a:pt x="59" y="37"/>
                    </a:lnTo>
                    <a:lnTo>
                      <a:pt x="68" y="37"/>
                    </a:lnTo>
                    <a:lnTo>
                      <a:pt x="76" y="39"/>
                    </a:lnTo>
                    <a:lnTo>
                      <a:pt x="84" y="42"/>
                    </a:lnTo>
                    <a:lnTo>
                      <a:pt x="92" y="46"/>
                    </a:lnTo>
                    <a:close/>
                    <a:moveTo>
                      <a:pt x="66" y="88"/>
                    </a:moveTo>
                    <a:lnTo>
                      <a:pt x="66" y="88"/>
                    </a:lnTo>
                    <a:lnTo>
                      <a:pt x="68" y="85"/>
                    </a:lnTo>
                    <a:lnTo>
                      <a:pt x="70" y="82"/>
                    </a:lnTo>
                    <a:lnTo>
                      <a:pt x="71" y="79"/>
                    </a:lnTo>
                    <a:lnTo>
                      <a:pt x="71" y="76"/>
                    </a:lnTo>
                    <a:lnTo>
                      <a:pt x="71" y="72"/>
                    </a:lnTo>
                    <a:lnTo>
                      <a:pt x="70" y="69"/>
                    </a:lnTo>
                    <a:lnTo>
                      <a:pt x="68" y="67"/>
                    </a:lnTo>
                    <a:lnTo>
                      <a:pt x="66" y="64"/>
                    </a:lnTo>
                    <a:lnTo>
                      <a:pt x="64" y="63"/>
                    </a:lnTo>
                    <a:lnTo>
                      <a:pt x="61" y="62"/>
                    </a:lnTo>
                    <a:lnTo>
                      <a:pt x="53" y="61"/>
                    </a:lnTo>
                    <a:lnTo>
                      <a:pt x="32" y="61"/>
                    </a:lnTo>
                    <a:lnTo>
                      <a:pt x="32" y="92"/>
                    </a:lnTo>
                    <a:lnTo>
                      <a:pt x="53" y="92"/>
                    </a:lnTo>
                    <a:lnTo>
                      <a:pt x="57" y="92"/>
                    </a:lnTo>
                    <a:lnTo>
                      <a:pt x="60" y="91"/>
                    </a:lnTo>
                    <a:lnTo>
                      <a:pt x="63" y="90"/>
                    </a:lnTo>
                    <a:lnTo>
                      <a:pt x="66" y="88"/>
                    </a:lnTo>
                    <a:close/>
                    <a:moveTo>
                      <a:pt x="116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6" name="Freeform 20">
                <a:extLst>
                  <a:ext uri="{FF2B5EF4-FFF2-40B4-BE49-F238E27FC236}">
                    <a16:creationId xmlns:a16="http://schemas.microsoft.com/office/drawing/2014/main" id="{3B3B9BF9-4855-4FC2-9306-00FE1AF5B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2941" y="1535113"/>
                <a:ext cx="74613" cy="90487"/>
              </a:xfrm>
              <a:custGeom>
                <a:avLst/>
                <a:gdLst>
                  <a:gd name="T0" fmla="*/ 74613 w 92"/>
                  <a:gd name="T1" fmla="*/ 70816 h 115"/>
                  <a:gd name="T2" fmla="*/ 74613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72991 w 92"/>
                  <a:gd name="T9" fmla="*/ 0 h 115"/>
                  <a:gd name="T10" fmla="*/ 72991 w 92"/>
                  <a:gd name="T11" fmla="*/ 19671 h 115"/>
                  <a:gd name="T12" fmla="*/ 25952 w 92"/>
                  <a:gd name="T13" fmla="*/ 19671 h 115"/>
                  <a:gd name="T14" fmla="*/ 25952 w 92"/>
                  <a:gd name="T15" fmla="*/ 34621 h 115"/>
                  <a:gd name="T16" fmla="*/ 67314 w 92"/>
                  <a:gd name="T17" fmla="*/ 34621 h 115"/>
                  <a:gd name="T18" fmla="*/ 67314 w 92"/>
                  <a:gd name="T19" fmla="*/ 54292 h 115"/>
                  <a:gd name="T20" fmla="*/ 25952 w 92"/>
                  <a:gd name="T21" fmla="*/ 54292 h 115"/>
                  <a:gd name="T22" fmla="*/ 25952 w 92"/>
                  <a:gd name="T23" fmla="*/ 70816 h 115"/>
                  <a:gd name="T24" fmla="*/ 74613 w 92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90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2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7" name="Freeform 21">
                <a:extLst>
                  <a:ext uri="{FF2B5EF4-FFF2-40B4-BE49-F238E27FC236}">
                    <a16:creationId xmlns:a16="http://schemas.microsoft.com/office/drawing/2014/main" id="{7DC20C1D-53D6-40CB-B810-D62DCDC319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34704" y="1535113"/>
                <a:ext cx="82550" cy="90487"/>
              </a:xfrm>
              <a:custGeom>
                <a:avLst/>
                <a:gdLst>
                  <a:gd name="T0" fmla="*/ 62706 w 104"/>
                  <a:gd name="T1" fmla="*/ 3934 h 115"/>
                  <a:gd name="T2" fmla="*/ 62706 w 104"/>
                  <a:gd name="T3" fmla="*/ 3934 h 115"/>
                  <a:gd name="T4" fmla="*/ 67469 w 104"/>
                  <a:gd name="T5" fmla="*/ 6295 h 115"/>
                  <a:gd name="T6" fmla="*/ 71438 w 104"/>
                  <a:gd name="T7" fmla="*/ 9442 h 115"/>
                  <a:gd name="T8" fmla="*/ 74613 w 104"/>
                  <a:gd name="T9" fmla="*/ 12589 h 115"/>
                  <a:gd name="T10" fmla="*/ 77788 w 104"/>
                  <a:gd name="T11" fmla="*/ 15737 h 115"/>
                  <a:gd name="T12" fmla="*/ 77788 w 104"/>
                  <a:gd name="T13" fmla="*/ 15737 h 115"/>
                  <a:gd name="T14" fmla="*/ 80169 w 104"/>
                  <a:gd name="T15" fmla="*/ 21245 h 115"/>
                  <a:gd name="T16" fmla="*/ 82550 w 104"/>
                  <a:gd name="T17" fmla="*/ 27540 h 115"/>
                  <a:gd name="T18" fmla="*/ 82550 w 104"/>
                  <a:gd name="T19" fmla="*/ 33834 h 115"/>
                  <a:gd name="T20" fmla="*/ 82550 w 104"/>
                  <a:gd name="T21" fmla="*/ 40129 h 115"/>
                  <a:gd name="T22" fmla="*/ 80963 w 104"/>
                  <a:gd name="T23" fmla="*/ 46424 h 115"/>
                  <a:gd name="T24" fmla="*/ 77788 w 104"/>
                  <a:gd name="T25" fmla="*/ 51932 h 115"/>
                  <a:gd name="T26" fmla="*/ 73819 w 104"/>
                  <a:gd name="T27" fmla="*/ 56653 h 115"/>
                  <a:gd name="T28" fmla="*/ 69056 w 104"/>
                  <a:gd name="T29" fmla="*/ 60587 h 115"/>
                  <a:gd name="T30" fmla="*/ 69056 w 104"/>
                  <a:gd name="T31" fmla="*/ 60587 h 115"/>
                  <a:gd name="T32" fmla="*/ 62706 w 104"/>
                  <a:gd name="T33" fmla="*/ 63734 h 115"/>
                  <a:gd name="T34" fmla="*/ 62706 w 104"/>
                  <a:gd name="T35" fmla="*/ 63734 h 115"/>
                  <a:gd name="T36" fmla="*/ 57150 w 104"/>
                  <a:gd name="T37" fmla="*/ 65308 h 115"/>
                  <a:gd name="T38" fmla="*/ 52388 w 104"/>
                  <a:gd name="T39" fmla="*/ 66882 h 115"/>
                  <a:gd name="T40" fmla="*/ 46831 w 104"/>
                  <a:gd name="T41" fmla="*/ 66882 h 115"/>
                  <a:gd name="T42" fmla="*/ 41275 w 104"/>
                  <a:gd name="T43" fmla="*/ 67669 h 115"/>
                  <a:gd name="T44" fmla="*/ 25400 w 104"/>
                  <a:gd name="T45" fmla="*/ 67669 h 115"/>
                  <a:gd name="T46" fmla="*/ 25400 w 104"/>
                  <a:gd name="T47" fmla="*/ 90487 h 115"/>
                  <a:gd name="T48" fmla="*/ 0 w 104"/>
                  <a:gd name="T49" fmla="*/ 90487 h 115"/>
                  <a:gd name="T50" fmla="*/ 0 w 104"/>
                  <a:gd name="T51" fmla="*/ 0 h 115"/>
                  <a:gd name="T52" fmla="*/ 41275 w 104"/>
                  <a:gd name="T53" fmla="*/ 0 h 115"/>
                  <a:gd name="T54" fmla="*/ 41275 w 104"/>
                  <a:gd name="T55" fmla="*/ 0 h 115"/>
                  <a:gd name="T56" fmla="*/ 46831 w 104"/>
                  <a:gd name="T57" fmla="*/ 787 h 115"/>
                  <a:gd name="T58" fmla="*/ 52388 w 104"/>
                  <a:gd name="T59" fmla="*/ 1574 h 115"/>
                  <a:gd name="T60" fmla="*/ 57944 w 104"/>
                  <a:gd name="T61" fmla="*/ 2361 h 115"/>
                  <a:gd name="T62" fmla="*/ 62706 w 104"/>
                  <a:gd name="T63" fmla="*/ 3934 h 115"/>
                  <a:gd name="T64" fmla="*/ 62706 w 104"/>
                  <a:gd name="T65" fmla="*/ 3934 h 115"/>
                  <a:gd name="T66" fmla="*/ 51594 w 104"/>
                  <a:gd name="T67" fmla="*/ 44063 h 115"/>
                  <a:gd name="T68" fmla="*/ 51594 w 104"/>
                  <a:gd name="T69" fmla="*/ 44063 h 115"/>
                  <a:gd name="T70" fmla="*/ 53181 w 104"/>
                  <a:gd name="T71" fmla="*/ 41703 h 115"/>
                  <a:gd name="T72" fmla="*/ 54769 w 104"/>
                  <a:gd name="T73" fmla="*/ 39342 h 115"/>
                  <a:gd name="T74" fmla="*/ 55563 w 104"/>
                  <a:gd name="T75" fmla="*/ 36195 h 115"/>
                  <a:gd name="T76" fmla="*/ 55563 w 104"/>
                  <a:gd name="T77" fmla="*/ 33834 h 115"/>
                  <a:gd name="T78" fmla="*/ 55563 w 104"/>
                  <a:gd name="T79" fmla="*/ 33834 h 115"/>
                  <a:gd name="T80" fmla="*/ 55563 w 104"/>
                  <a:gd name="T81" fmla="*/ 30687 h 115"/>
                  <a:gd name="T82" fmla="*/ 54769 w 104"/>
                  <a:gd name="T83" fmla="*/ 28326 h 115"/>
                  <a:gd name="T84" fmla="*/ 53181 w 104"/>
                  <a:gd name="T85" fmla="*/ 25966 h 115"/>
                  <a:gd name="T86" fmla="*/ 51594 w 104"/>
                  <a:gd name="T87" fmla="*/ 23605 h 115"/>
                  <a:gd name="T88" fmla="*/ 51594 w 104"/>
                  <a:gd name="T89" fmla="*/ 23605 h 115"/>
                  <a:gd name="T90" fmla="*/ 49213 w 104"/>
                  <a:gd name="T91" fmla="*/ 22032 h 115"/>
                  <a:gd name="T92" fmla="*/ 46038 w 104"/>
                  <a:gd name="T93" fmla="*/ 21245 h 115"/>
                  <a:gd name="T94" fmla="*/ 42863 w 104"/>
                  <a:gd name="T95" fmla="*/ 20458 h 115"/>
                  <a:gd name="T96" fmla="*/ 39688 w 104"/>
                  <a:gd name="T97" fmla="*/ 20458 h 115"/>
                  <a:gd name="T98" fmla="*/ 25400 w 104"/>
                  <a:gd name="T99" fmla="*/ 20458 h 115"/>
                  <a:gd name="T100" fmla="*/ 25400 w 104"/>
                  <a:gd name="T101" fmla="*/ 47211 h 115"/>
                  <a:gd name="T102" fmla="*/ 39688 w 104"/>
                  <a:gd name="T103" fmla="*/ 47211 h 115"/>
                  <a:gd name="T104" fmla="*/ 39688 w 104"/>
                  <a:gd name="T105" fmla="*/ 47211 h 115"/>
                  <a:gd name="T106" fmla="*/ 42863 w 104"/>
                  <a:gd name="T107" fmla="*/ 47211 h 115"/>
                  <a:gd name="T108" fmla="*/ 46038 w 104"/>
                  <a:gd name="T109" fmla="*/ 46424 h 115"/>
                  <a:gd name="T110" fmla="*/ 49213 w 104"/>
                  <a:gd name="T111" fmla="*/ 45637 h 115"/>
                  <a:gd name="T112" fmla="*/ 51594 w 104"/>
                  <a:gd name="T113" fmla="*/ 44063 h 115"/>
                  <a:gd name="T114" fmla="*/ 51594 w 104"/>
                  <a:gd name="T115" fmla="*/ 44063 h 1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04" h="115">
                    <a:moveTo>
                      <a:pt x="79" y="5"/>
                    </a:moveTo>
                    <a:lnTo>
                      <a:pt x="79" y="5"/>
                    </a:lnTo>
                    <a:lnTo>
                      <a:pt x="85" y="8"/>
                    </a:lnTo>
                    <a:lnTo>
                      <a:pt x="90" y="12"/>
                    </a:lnTo>
                    <a:lnTo>
                      <a:pt x="94" y="16"/>
                    </a:lnTo>
                    <a:lnTo>
                      <a:pt x="98" y="20"/>
                    </a:lnTo>
                    <a:lnTo>
                      <a:pt x="101" y="27"/>
                    </a:lnTo>
                    <a:lnTo>
                      <a:pt x="104" y="35"/>
                    </a:lnTo>
                    <a:lnTo>
                      <a:pt x="104" y="43"/>
                    </a:lnTo>
                    <a:lnTo>
                      <a:pt x="104" y="51"/>
                    </a:lnTo>
                    <a:lnTo>
                      <a:pt x="102" y="59"/>
                    </a:lnTo>
                    <a:lnTo>
                      <a:pt x="98" y="66"/>
                    </a:lnTo>
                    <a:lnTo>
                      <a:pt x="93" y="72"/>
                    </a:lnTo>
                    <a:lnTo>
                      <a:pt x="87" y="77"/>
                    </a:lnTo>
                    <a:lnTo>
                      <a:pt x="79" y="81"/>
                    </a:lnTo>
                    <a:lnTo>
                      <a:pt x="72" y="83"/>
                    </a:lnTo>
                    <a:lnTo>
                      <a:pt x="66" y="85"/>
                    </a:lnTo>
                    <a:lnTo>
                      <a:pt x="59" y="85"/>
                    </a:lnTo>
                    <a:lnTo>
                      <a:pt x="52" y="86"/>
                    </a:lnTo>
                    <a:lnTo>
                      <a:pt x="32" y="86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2" y="0"/>
                    </a:lnTo>
                    <a:lnTo>
                      <a:pt x="59" y="1"/>
                    </a:lnTo>
                    <a:lnTo>
                      <a:pt x="66" y="2"/>
                    </a:lnTo>
                    <a:lnTo>
                      <a:pt x="73" y="3"/>
                    </a:lnTo>
                    <a:lnTo>
                      <a:pt x="79" y="5"/>
                    </a:lnTo>
                    <a:close/>
                    <a:moveTo>
                      <a:pt x="65" y="56"/>
                    </a:moveTo>
                    <a:lnTo>
                      <a:pt x="65" y="56"/>
                    </a:lnTo>
                    <a:lnTo>
                      <a:pt x="67" y="53"/>
                    </a:lnTo>
                    <a:lnTo>
                      <a:pt x="69" y="50"/>
                    </a:lnTo>
                    <a:lnTo>
                      <a:pt x="70" y="46"/>
                    </a:lnTo>
                    <a:lnTo>
                      <a:pt x="70" y="43"/>
                    </a:lnTo>
                    <a:lnTo>
                      <a:pt x="70" y="39"/>
                    </a:lnTo>
                    <a:lnTo>
                      <a:pt x="69" y="36"/>
                    </a:lnTo>
                    <a:lnTo>
                      <a:pt x="67" y="33"/>
                    </a:lnTo>
                    <a:lnTo>
                      <a:pt x="65" y="30"/>
                    </a:lnTo>
                    <a:lnTo>
                      <a:pt x="62" y="28"/>
                    </a:lnTo>
                    <a:lnTo>
                      <a:pt x="58" y="27"/>
                    </a:lnTo>
                    <a:lnTo>
                      <a:pt x="54" y="26"/>
                    </a:lnTo>
                    <a:lnTo>
                      <a:pt x="50" y="26"/>
                    </a:lnTo>
                    <a:lnTo>
                      <a:pt x="32" y="26"/>
                    </a:lnTo>
                    <a:lnTo>
                      <a:pt x="32" y="60"/>
                    </a:lnTo>
                    <a:lnTo>
                      <a:pt x="50" y="60"/>
                    </a:lnTo>
                    <a:lnTo>
                      <a:pt x="54" y="60"/>
                    </a:lnTo>
                    <a:lnTo>
                      <a:pt x="58" y="59"/>
                    </a:lnTo>
                    <a:lnTo>
                      <a:pt x="62" y="58"/>
                    </a:lnTo>
                    <a:lnTo>
                      <a:pt x="65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8" name="Freeform 22">
                <a:extLst>
                  <a:ext uri="{FF2B5EF4-FFF2-40B4-BE49-F238E27FC236}">
                    <a16:creationId xmlns:a16="http://schemas.microsoft.com/office/drawing/2014/main" id="{D53A70E6-4A42-4115-9446-76ADBB892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29954" y="1535113"/>
                <a:ext cx="74613" cy="90487"/>
              </a:xfrm>
              <a:custGeom>
                <a:avLst/>
                <a:gdLst>
                  <a:gd name="T0" fmla="*/ 74613 w 93"/>
                  <a:gd name="T1" fmla="*/ 70816 h 115"/>
                  <a:gd name="T2" fmla="*/ 74613 w 93"/>
                  <a:gd name="T3" fmla="*/ 90487 h 115"/>
                  <a:gd name="T4" fmla="*/ 0 w 93"/>
                  <a:gd name="T5" fmla="*/ 90487 h 115"/>
                  <a:gd name="T6" fmla="*/ 0 w 93"/>
                  <a:gd name="T7" fmla="*/ 0 h 115"/>
                  <a:gd name="T8" fmla="*/ 73008 w 93"/>
                  <a:gd name="T9" fmla="*/ 0 h 115"/>
                  <a:gd name="T10" fmla="*/ 73008 w 93"/>
                  <a:gd name="T11" fmla="*/ 19671 h 115"/>
                  <a:gd name="T12" fmla="*/ 25673 w 93"/>
                  <a:gd name="T13" fmla="*/ 19671 h 115"/>
                  <a:gd name="T14" fmla="*/ 25673 w 93"/>
                  <a:gd name="T15" fmla="*/ 34621 h 115"/>
                  <a:gd name="T16" fmla="*/ 66590 w 93"/>
                  <a:gd name="T17" fmla="*/ 34621 h 115"/>
                  <a:gd name="T18" fmla="*/ 66590 w 93"/>
                  <a:gd name="T19" fmla="*/ 54292 h 115"/>
                  <a:gd name="T20" fmla="*/ 25673 w 93"/>
                  <a:gd name="T21" fmla="*/ 54292 h 115"/>
                  <a:gd name="T22" fmla="*/ 25673 w 93"/>
                  <a:gd name="T23" fmla="*/ 70816 h 115"/>
                  <a:gd name="T24" fmla="*/ 74613 w 93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3" h="115">
                    <a:moveTo>
                      <a:pt x="93" y="90"/>
                    </a:moveTo>
                    <a:lnTo>
                      <a:pt x="93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1" y="0"/>
                    </a:lnTo>
                    <a:lnTo>
                      <a:pt x="91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3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29" name="Freeform 23">
                <a:extLst>
                  <a:ext uri="{FF2B5EF4-FFF2-40B4-BE49-F238E27FC236}">
                    <a16:creationId xmlns:a16="http://schemas.microsoft.com/office/drawing/2014/main" id="{927CF907-77BA-4071-83F0-CEF399029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29" y="1535113"/>
                <a:ext cx="122238" cy="90487"/>
              </a:xfrm>
              <a:custGeom>
                <a:avLst/>
                <a:gdLst>
                  <a:gd name="T0" fmla="*/ 122238 w 155"/>
                  <a:gd name="T1" fmla="*/ 0 h 115"/>
                  <a:gd name="T2" fmla="*/ 122238 w 155"/>
                  <a:gd name="T3" fmla="*/ 90487 h 115"/>
                  <a:gd name="T4" fmla="*/ 0 w 155"/>
                  <a:gd name="T5" fmla="*/ 90487 h 115"/>
                  <a:gd name="T6" fmla="*/ 0 w 155"/>
                  <a:gd name="T7" fmla="*/ 0 h 115"/>
                  <a:gd name="T8" fmla="*/ 24448 w 155"/>
                  <a:gd name="T9" fmla="*/ 0 h 115"/>
                  <a:gd name="T10" fmla="*/ 24448 w 155"/>
                  <a:gd name="T11" fmla="*/ 70816 h 115"/>
                  <a:gd name="T12" fmla="*/ 48107 w 155"/>
                  <a:gd name="T13" fmla="*/ 70816 h 115"/>
                  <a:gd name="T14" fmla="*/ 48107 w 155"/>
                  <a:gd name="T15" fmla="*/ 0 h 115"/>
                  <a:gd name="T16" fmla="*/ 73343 w 155"/>
                  <a:gd name="T17" fmla="*/ 0 h 115"/>
                  <a:gd name="T18" fmla="*/ 73343 w 155"/>
                  <a:gd name="T19" fmla="*/ 70816 h 115"/>
                  <a:gd name="T20" fmla="*/ 97002 w 155"/>
                  <a:gd name="T21" fmla="*/ 70816 h 115"/>
                  <a:gd name="T22" fmla="*/ 97002 w 155"/>
                  <a:gd name="T23" fmla="*/ 0 h 115"/>
                  <a:gd name="T24" fmla="*/ 122238 w 155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115">
                    <a:moveTo>
                      <a:pt x="155" y="0"/>
                    </a:moveTo>
                    <a:lnTo>
                      <a:pt x="1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31" y="90"/>
                    </a:lnTo>
                    <a:lnTo>
                      <a:pt x="61" y="90"/>
                    </a:lnTo>
                    <a:lnTo>
                      <a:pt x="61" y="0"/>
                    </a:lnTo>
                    <a:lnTo>
                      <a:pt x="93" y="0"/>
                    </a:lnTo>
                    <a:lnTo>
                      <a:pt x="93" y="90"/>
                    </a:lnTo>
                    <a:lnTo>
                      <a:pt x="123" y="90"/>
                    </a:lnTo>
                    <a:lnTo>
                      <a:pt x="123" y="0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30" name="Freeform 24">
                <a:extLst>
                  <a:ext uri="{FF2B5EF4-FFF2-40B4-BE49-F238E27FC236}">
                    <a16:creationId xmlns:a16="http://schemas.microsoft.com/office/drawing/2014/main" id="{97084565-1E2C-4785-B35C-7D93A4363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8079" y="1535113"/>
                <a:ext cx="71438" cy="90487"/>
              </a:xfrm>
              <a:custGeom>
                <a:avLst/>
                <a:gdLst>
                  <a:gd name="T0" fmla="*/ 71438 w 92"/>
                  <a:gd name="T1" fmla="*/ 70816 h 115"/>
                  <a:gd name="T2" fmla="*/ 71438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69885 w 92"/>
                  <a:gd name="T9" fmla="*/ 0 h 115"/>
                  <a:gd name="T10" fmla="*/ 69885 w 92"/>
                  <a:gd name="T11" fmla="*/ 19671 h 115"/>
                  <a:gd name="T12" fmla="*/ 24848 w 92"/>
                  <a:gd name="T13" fmla="*/ 19671 h 115"/>
                  <a:gd name="T14" fmla="*/ 24848 w 92"/>
                  <a:gd name="T15" fmla="*/ 34621 h 115"/>
                  <a:gd name="T16" fmla="*/ 64450 w 92"/>
                  <a:gd name="T17" fmla="*/ 34621 h 115"/>
                  <a:gd name="T18" fmla="*/ 64450 w 92"/>
                  <a:gd name="T19" fmla="*/ 54292 h 115"/>
                  <a:gd name="T20" fmla="*/ 24848 w 92"/>
                  <a:gd name="T21" fmla="*/ 54292 h 115"/>
                  <a:gd name="T22" fmla="*/ 24848 w 92"/>
                  <a:gd name="T23" fmla="*/ 70816 h 115"/>
                  <a:gd name="T24" fmla="*/ 71438 w 92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90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2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31" name="Freeform 25">
                <a:extLst>
                  <a:ext uri="{FF2B5EF4-FFF2-40B4-BE49-F238E27FC236}">
                    <a16:creationId xmlns:a16="http://schemas.microsoft.com/office/drawing/2014/main" id="{23AAEEF1-1A74-4FD8-AC1E-391ABC8EE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58566" y="1535113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5866 h 115"/>
                  <a:gd name="T8" fmla="*/ 25167 w 109"/>
                  <a:gd name="T9" fmla="*/ 55866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71"/>
                    </a:lnTo>
                    <a:lnTo>
                      <a:pt x="32" y="71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32" name="Freeform 26">
                <a:extLst>
                  <a:ext uri="{FF2B5EF4-FFF2-40B4-BE49-F238E27FC236}">
                    <a16:creationId xmlns:a16="http://schemas.microsoft.com/office/drawing/2014/main" id="{EB994052-06AC-415B-A3B0-110C3EBD1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66516" y="1535113"/>
                <a:ext cx="87313" cy="90487"/>
              </a:xfrm>
              <a:custGeom>
                <a:avLst/>
                <a:gdLst>
                  <a:gd name="T0" fmla="*/ 0 w 110"/>
                  <a:gd name="T1" fmla="*/ 0 h 115"/>
                  <a:gd name="T2" fmla="*/ 25400 w 110"/>
                  <a:gd name="T3" fmla="*/ 0 h 115"/>
                  <a:gd name="T4" fmla="*/ 25400 w 110"/>
                  <a:gd name="T5" fmla="*/ 53505 h 115"/>
                  <a:gd name="T6" fmla="*/ 63500 w 110"/>
                  <a:gd name="T7" fmla="*/ 0 h 115"/>
                  <a:gd name="T8" fmla="*/ 87313 w 110"/>
                  <a:gd name="T9" fmla="*/ 0 h 115"/>
                  <a:gd name="T10" fmla="*/ 87313 w 110"/>
                  <a:gd name="T11" fmla="*/ 90487 h 115"/>
                  <a:gd name="T12" fmla="*/ 61913 w 110"/>
                  <a:gd name="T13" fmla="*/ 90487 h 115"/>
                  <a:gd name="T14" fmla="*/ 61913 w 110"/>
                  <a:gd name="T15" fmla="*/ 37768 h 115"/>
                  <a:gd name="T16" fmla="*/ 23813 w 110"/>
                  <a:gd name="T17" fmla="*/ 90487 h 115"/>
                  <a:gd name="T18" fmla="*/ 0 w 110"/>
                  <a:gd name="T19" fmla="*/ 90487 h 115"/>
                  <a:gd name="T20" fmla="*/ 0 w 110"/>
                  <a:gd name="T21" fmla="*/ 0 h 11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0" h="115">
                    <a:moveTo>
                      <a:pt x="0" y="0"/>
                    </a:moveTo>
                    <a:lnTo>
                      <a:pt x="32" y="0"/>
                    </a:lnTo>
                    <a:lnTo>
                      <a:pt x="32" y="68"/>
                    </a:lnTo>
                    <a:lnTo>
                      <a:pt x="80" y="0"/>
                    </a:lnTo>
                    <a:lnTo>
                      <a:pt x="110" y="0"/>
                    </a:lnTo>
                    <a:lnTo>
                      <a:pt x="110" y="115"/>
                    </a:lnTo>
                    <a:lnTo>
                      <a:pt x="78" y="115"/>
                    </a:lnTo>
                    <a:lnTo>
                      <a:pt x="78" y="48"/>
                    </a:lnTo>
                    <a:lnTo>
                      <a:pt x="30" y="115"/>
                    </a:lnTo>
                    <a:lnTo>
                      <a:pt x="0" y="1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33" name="Freeform 27">
                <a:extLst>
                  <a:ext uri="{FF2B5EF4-FFF2-40B4-BE49-F238E27FC236}">
                    <a16:creationId xmlns:a16="http://schemas.microsoft.com/office/drawing/2014/main" id="{7557D8EC-3FBD-47FA-86FF-49F6BC7F41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71291" y="1535113"/>
                <a:ext cx="80963" cy="90487"/>
              </a:xfrm>
              <a:custGeom>
                <a:avLst/>
                <a:gdLst>
                  <a:gd name="T0" fmla="*/ 80963 w 103"/>
                  <a:gd name="T1" fmla="*/ 0 h 115"/>
                  <a:gd name="T2" fmla="*/ 80963 w 103"/>
                  <a:gd name="T3" fmla="*/ 90487 h 115"/>
                  <a:gd name="T4" fmla="*/ 55809 w 103"/>
                  <a:gd name="T5" fmla="*/ 90487 h 115"/>
                  <a:gd name="T6" fmla="*/ 55809 w 103"/>
                  <a:gd name="T7" fmla="*/ 68455 h 115"/>
                  <a:gd name="T8" fmla="*/ 42447 w 103"/>
                  <a:gd name="T9" fmla="*/ 68455 h 115"/>
                  <a:gd name="T10" fmla="*/ 26726 w 103"/>
                  <a:gd name="T11" fmla="*/ 90487 h 115"/>
                  <a:gd name="T12" fmla="*/ 0 w 103"/>
                  <a:gd name="T13" fmla="*/ 90487 h 115"/>
                  <a:gd name="T14" fmla="*/ 18079 w 103"/>
                  <a:gd name="T15" fmla="*/ 64521 h 115"/>
                  <a:gd name="T16" fmla="*/ 18079 w 103"/>
                  <a:gd name="T17" fmla="*/ 64521 h 115"/>
                  <a:gd name="T18" fmla="*/ 14149 w 103"/>
                  <a:gd name="T19" fmla="*/ 62161 h 115"/>
                  <a:gd name="T20" fmla="*/ 10219 w 103"/>
                  <a:gd name="T21" fmla="*/ 59800 h 115"/>
                  <a:gd name="T22" fmla="*/ 7074 w 103"/>
                  <a:gd name="T23" fmla="*/ 56653 h 115"/>
                  <a:gd name="T24" fmla="*/ 4716 w 103"/>
                  <a:gd name="T25" fmla="*/ 52719 h 115"/>
                  <a:gd name="T26" fmla="*/ 4716 w 103"/>
                  <a:gd name="T27" fmla="*/ 52719 h 115"/>
                  <a:gd name="T28" fmla="*/ 2358 w 103"/>
                  <a:gd name="T29" fmla="*/ 48784 h 115"/>
                  <a:gd name="T30" fmla="*/ 786 w 103"/>
                  <a:gd name="T31" fmla="*/ 44850 h 115"/>
                  <a:gd name="T32" fmla="*/ 0 w 103"/>
                  <a:gd name="T33" fmla="*/ 40129 h 115"/>
                  <a:gd name="T34" fmla="*/ 0 w 103"/>
                  <a:gd name="T35" fmla="*/ 34621 h 115"/>
                  <a:gd name="T36" fmla="*/ 0 w 103"/>
                  <a:gd name="T37" fmla="*/ 34621 h 115"/>
                  <a:gd name="T38" fmla="*/ 0 w 103"/>
                  <a:gd name="T39" fmla="*/ 29900 h 115"/>
                  <a:gd name="T40" fmla="*/ 786 w 103"/>
                  <a:gd name="T41" fmla="*/ 25179 h 115"/>
                  <a:gd name="T42" fmla="*/ 2358 w 103"/>
                  <a:gd name="T43" fmla="*/ 20458 h 115"/>
                  <a:gd name="T44" fmla="*/ 4716 w 103"/>
                  <a:gd name="T45" fmla="*/ 16524 h 115"/>
                  <a:gd name="T46" fmla="*/ 4716 w 103"/>
                  <a:gd name="T47" fmla="*/ 16524 h 115"/>
                  <a:gd name="T48" fmla="*/ 7860 w 103"/>
                  <a:gd name="T49" fmla="*/ 12589 h 115"/>
                  <a:gd name="T50" fmla="*/ 11005 w 103"/>
                  <a:gd name="T51" fmla="*/ 9442 h 115"/>
                  <a:gd name="T52" fmla="*/ 14935 w 103"/>
                  <a:gd name="T53" fmla="*/ 6295 h 115"/>
                  <a:gd name="T54" fmla="*/ 18865 w 103"/>
                  <a:gd name="T55" fmla="*/ 4721 h 115"/>
                  <a:gd name="T56" fmla="*/ 18865 w 103"/>
                  <a:gd name="T57" fmla="*/ 4721 h 115"/>
                  <a:gd name="T58" fmla="*/ 23581 w 103"/>
                  <a:gd name="T59" fmla="*/ 2361 h 115"/>
                  <a:gd name="T60" fmla="*/ 29084 w 103"/>
                  <a:gd name="T61" fmla="*/ 1574 h 115"/>
                  <a:gd name="T62" fmla="*/ 35372 w 103"/>
                  <a:gd name="T63" fmla="*/ 787 h 115"/>
                  <a:gd name="T64" fmla="*/ 40875 w 103"/>
                  <a:gd name="T65" fmla="*/ 787 h 115"/>
                  <a:gd name="T66" fmla="*/ 80963 w 103"/>
                  <a:gd name="T67" fmla="*/ 0 h 115"/>
                  <a:gd name="T68" fmla="*/ 25154 w 103"/>
                  <a:gd name="T69" fmla="*/ 33834 h 115"/>
                  <a:gd name="T70" fmla="*/ 25154 w 103"/>
                  <a:gd name="T71" fmla="*/ 33834 h 115"/>
                  <a:gd name="T72" fmla="*/ 25940 w 103"/>
                  <a:gd name="T73" fmla="*/ 37768 h 115"/>
                  <a:gd name="T74" fmla="*/ 26726 w 103"/>
                  <a:gd name="T75" fmla="*/ 40129 h 115"/>
                  <a:gd name="T76" fmla="*/ 27512 w 103"/>
                  <a:gd name="T77" fmla="*/ 42490 h 115"/>
                  <a:gd name="T78" fmla="*/ 29084 w 103"/>
                  <a:gd name="T79" fmla="*/ 44850 h 115"/>
                  <a:gd name="T80" fmla="*/ 29084 w 103"/>
                  <a:gd name="T81" fmla="*/ 44850 h 115"/>
                  <a:gd name="T82" fmla="*/ 33014 w 103"/>
                  <a:gd name="T83" fmla="*/ 46424 h 115"/>
                  <a:gd name="T84" fmla="*/ 35372 w 103"/>
                  <a:gd name="T85" fmla="*/ 47997 h 115"/>
                  <a:gd name="T86" fmla="*/ 38516 w 103"/>
                  <a:gd name="T87" fmla="*/ 48784 h 115"/>
                  <a:gd name="T88" fmla="*/ 40875 w 103"/>
                  <a:gd name="T89" fmla="*/ 48784 h 115"/>
                  <a:gd name="T90" fmla="*/ 56595 w 103"/>
                  <a:gd name="T91" fmla="*/ 48784 h 115"/>
                  <a:gd name="T92" fmla="*/ 56595 w 103"/>
                  <a:gd name="T93" fmla="*/ 20458 h 115"/>
                  <a:gd name="T94" fmla="*/ 41661 w 103"/>
                  <a:gd name="T95" fmla="*/ 20458 h 115"/>
                  <a:gd name="T96" fmla="*/ 41661 w 103"/>
                  <a:gd name="T97" fmla="*/ 20458 h 115"/>
                  <a:gd name="T98" fmla="*/ 37730 w 103"/>
                  <a:gd name="T99" fmla="*/ 20458 h 115"/>
                  <a:gd name="T100" fmla="*/ 34586 w 103"/>
                  <a:gd name="T101" fmla="*/ 21245 h 115"/>
                  <a:gd name="T102" fmla="*/ 32228 w 103"/>
                  <a:gd name="T103" fmla="*/ 22032 h 115"/>
                  <a:gd name="T104" fmla="*/ 29084 w 103"/>
                  <a:gd name="T105" fmla="*/ 23605 h 115"/>
                  <a:gd name="T106" fmla="*/ 27512 w 103"/>
                  <a:gd name="T107" fmla="*/ 25179 h 115"/>
                  <a:gd name="T108" fmla="*/ 26726 w 103"/>
                  <a:gd name="T109" fmla="*/ 27540 h 115"/>
                  <a:gd name="T110" fmla="*/ 25940 w 103"/>
                  <a:gd name="T111" fmla="*/ 30687 h 115"/>
                  <a:gd name="T112" fmla="*/ 25154 w 103"/>
                  <a:gd name="T113" fmla="*/ 33834 h 115"/>
                  <a:gd name="T114" fmla="*/ 25154 w 103"/>
                  <a:gd name="T115" fmla="*/ 33834 h 1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03" h="115">
                    <a:moveTo>
                      <a:pt x="103" y="0"/>
                    </a:moveTo>
                    <a:lnTo>
                      <a:pt x="103" y="115"/>
                    </a:lnTo>
                    <a:lnTo>
                      <a:pt x="71" y="115"/>
                    </a:lnTo>
                    <a:lnTo>
                      <a:pt x="71" y="87"/>
                    </a:lnTo>
                    <a:lnTo>
                      <a:pt x="54" y="87"/>
                    </a:lnTo>
                    <a:lnTo>
                      <a:pt x="34" y="115"/>
                    </a:lnTo>
                    <a:lnTo>
                      <a:pt x="0" y="115"/>
                    </a:lnTo>
                    <a:lnTo>
                      <a:pt x="23" y="82"/>
                    </a:lnTo>
                    <a:lnTo>
                      <a:pt x="18" y="79"/>
                    </a:lnTo>
                    <a:lnTo>
                      <a:pt x="13" y="76"/>
                    </a:lnTo>
                    <a:lnTo>
                      <a:pt x="9" y="72"/>
                    </a:lnTo>
                    <a:lnTo>
                      <a:pt x="6" y="67"/>
                    </a:lnTo>
                    <a:lnTo>
                      <a:pt x="3" y="62"/>
                    </a:lnTo>
                    <a:lnTo>
                      <a:pt x="1" y="57"/>
                    </a:lnTo>
                    <a:lnTo>
                      <a:pt x="0" y="51"/>
                    </a:lnTo>
                    <a:lnTo>
                      <a:pt x="0" y="44"/>
                    </a:lnTo>
                    <a:lnTo>
                      <a:pt x="0" y="38"/>
                    </a:lnTo>
                    <a:lnTo>
                      <a:pt x="1" y="32"/>
                    </a:lnTo>
                    <a:lnTo>
                      <a:pt x="3" y="26"/>
                    </a:lnTo>
                    <a:lnTo>
                      <a:pt x="6" y="21"/>
                    </a:lnTo>
                    <a:lnTo>
                      <a:pt x="10" y="16"/>
                    </a:lnTo>
                    <a:lnTo>
                      <a:pt x="14" y="12"/>
                    </a:lnTo>
                    <a:lnTo>
                      <a:pt x="19" y="8"/>
                    </a:lnTo>
                    <a:lnTo>
                      <a:pt x="24" y="6"/>
                    </a:lnTo>
                    <a:lnTo>
                      <a:pt x="30" y="3"/>
                    </a:lnTo>
                    <a:lnTo>
                      <a:pt x="37" y="2"/>
                    </a:lnTo>
                    <a:lnTo>
                      <a:pt x="45" y="1"/>
                    </a:lnTo>
                    <a:lnTo>
                      <a:pt x="52" y="1"/>
                    </a:lnTo>
                    <a:lnTo>
                      <a:pt x="103" y="0"/>
                    </a:lnTo>
                    <a:close/>
                    <a:moveTo>
                      <a:pt x="32" y="43"/>
                    </a:moveTo>
                    <a:lnTo>
                      <a:pt x="32" y="43"/>
                    </a:lnTo>
                    <a:lnTo>
                      <a:pt x="33" y="48"/>
                    </a:lnTo>
                    <a:lnTo>
                      <a:pt x="34" y="51"/>
                    </a:lnTo>
                    <a:lnTo>
                      <a:pt x="35" y="54"/>
                    </a:lnTo>
                    <a:lnTo>
                      <a:pt x="37" y="57"/>
                    </a:lnTo>
                    <a:lnTo>
                      <a:pt x="42" y="59"/>
                    </a:lnTo>
                    <a:lnTo>
                      <a:pt x="45" y="61"/>
                    </a:lnTo>
                    <a:lnTo>
                      <a:pt x="49" y="62"/>
                    </a:lnTo>
                    <a:lnTo>
                      <a:pt x="52" y="62"/>
                    </a:lnTo>
                    <a:lnTo>
                      <a:pt x="72" y="62"/>
                    </a:lnTo>
                    <a:lnTo>
                      <a:pt x="72" y="26"/>
                    </a:lnTo>
                    <a:lnTo>
                      <a:pt x="53" y="26"/>
                    </a:lnTo>
                    <a:lnTo>
                      <a:pt x="48" y="26"/>
                    </a:lnTo>
                    <a:lnTo>
                      <a:pt x="44" y="27"/>
                    </a:lnTo>
                    <a:lnTo>
                      <a:pt x="41" y="28"/>
                    </a:lnTo>
                    <a:lnTo>
                      <a:pt x="37" y="30"/>
                    </a:lnTo>
                    <a:lnTo>
                      <a:pt x="35" y="32"/>
                    </a:lnTo>
                    <a:lnTo>
                      <a:pt x="34" y="35"/>
                    </a:lnTo>
                    <a:lnTo>
                      <a:pt x="33" y="39"/>
                    </a:lnTo>
                    <a:lnTo>
                      <a:pt x="32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107" name="Group 130">
              <a:extLst>
                <a:ext uri="{FF2B5EF4-FFF2-40B4-BE49-F238E27FC236}">
                  <a16:creationId xmlns:a16="http://schemas.microsoft.com/office/drawing/2014/main" id="{65760E1A-6212-47D8-81D1-2BC08DEB5B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32720" y="658368"/>
              <a:ext cx="670092" cy="617763"/>
              <a:chOff x="10301291" y="611188"/>
              <a:chExt cx="731838" cy="674687"/>
            </a:xfrm>
          </p:grpSpPr>
          <p:sp>
            <p:nvSpPr>
              <p:cNvPr id="4108" name="Freeform 28">
                <a:extLst>
                  <a:ext uri="{FF2B5EF4-FFF2-40B4-BE49-F238E27FC236}">
                    <a16:creationId xmlns:a16="http://schemas.microsoft.com/office/drawing/2014/main" id="{02A76485-E22C-42A6-985F-4EB3020D6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01291" y="611188"/>
                <a:ext cx="731838" cy="674687"/>
              </a:xfrm>
              <a:custGeom>
                <a:avLst/>
                <a:gdLst>
                  <a:gd name="T0" fmla="*/ 731838 w 922"/>
                  <a:gd name="T1" fmla="*/ 0 h 850"/>
                  <a:gd name="T2" fmla="*/ 731838 w 922"/>
                  <a:gd name="T3" fmla="*/ 674687 h 850"/>
                  <a:gd name="T4" fmla="*/ 0 w 922"/>
                  <a:gd name="T5" fmla="*/ 674687 h 850"/>
                  <a:gd name="T6" fmla="*/ 731838 w 922"/>
                  <a:gd name="T7" fmla="*/ 0 h 85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22" h="850">
                    <a:moveTo>
                      <a:pt x="922" y="0"/>
                    </a:moveTo>
                    <a:lnTo>
                      <a:pt x="922" y="850"/>
                    </a:lnTo>
                    <a:lnTo>
                      <a:pt x="0" y="850"/>
                    </a:lnTo>
                    <a:lnTo>
                      <a:pt x="922" y="0"/>
                    </a:lnTo>
                    <a:close/>
                  </a:path>
                </a:pathLst>
              </a:custGeom>
              <a:solidFill>
                <a:srgbClr val="46AC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09" name="Freeform 29">
                <a:extLst>
                  <a:ext uri="{FF2B5EF4-FFF2-40B4-BE49-F238E27FC236}">
                    <a16:creationId xmlns:a16="http://schemas.microsoft.com/office/drawing/2014/main" id="{60191B13-73BE-4B48-BE11-15F1CE35B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77554" y="611188"/>
                <a:ext cx="155575" cy="674687"/>
              </a:xfrm>
              <a:custGeom>
                <a:avLst/>
                <a:gdLst>
                  <a:gd name="T0" fmla="*/ 155575 w 196"/>
                  <a:gd name="T1" fmla="*/ 0 h 850"/>
                  <a:gd name="T2" fmla="*/ 155575 w 196"/>
                  <a:gd name="T3" fmla="*/ 674687 h 850"/>
                  <a:gd name="T4" fmla="*/ 0 w 196"/>
                  <a:gd name="T5" fmla="*/ 674687 h 850"/>
                  <a:gd name="T6" fmla="*/ 0 w 196"/>
                  <a:gd name="T7" fmla="*/ 143669 h 850"/>
                  <a:gd name="T8" fmla="*/ 155575 w 196"/>
                  <a:gd name="T9" fmla="*/ 0 h 8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6" h="850">
                    <a:moveTo>
                      <a:pt x="196" y="0"/>
                    </a:moveTo>
                    <a:lnTo>
                      <a:pt x="196" y="850"/>
                    </a:lnTo>
                    <a:lnTo>
                      <a:pt x="0" y="850"/>
                    </a:lnTo>
                    <a:lnTo>
                      <a:pt x="0" y="181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4110" name="Freeform 30">
                <a:extLst>
                  <a:ext uri="{FF2B5EF4-FFF2-40B4-BE49-F238E27FC236}">
                    <a16:creationId xmlns:a16="http://schemas.microsoft.com/office/drawing/2014/main" id="{3CF79D80-06B1-4C1B-AA6C-0EB76797E9C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01291" y="625475"/>
                <a:ext cx="493713" cy="660400"/>
              </a:xfrm>
              <a:custGeom>
                <a:avLst/>
                <a:gdLst>
                  <a:gd name="T0" fmla="*/ 269082 w 622"/>
                  <a:gd name="T1" fmla="*/ 239425 h 833"/>
                  <a:gd name="T2" fmla="*/ 290513 w 622"/>
                  <a:gd name="T3" fmla="*/ 240218 h 833"/>
                  <a:gd name="T4" fmla="*/ 332582 w 622"/>
                  <a:gd name="T5" fmla="*/ 244974 h 833"/>
                  <a:gd name="T6" fmla="*/ 354807 w 622"/>
                  <a:gd name="T7" fmla="*/ 249731 h 833"/>
                  <a:gd name="T8" fmla="*/ 391319 w 622"/>
                  <a:gd name="T9" fmla="*/ 263209 h 833"/>
                  <a:gd name="T10" fmla="*/ 425450 w 622"/>
                  <a:gd name="T11" fmla="*/ 283821 h 833"/>
                  <a:gd name="T12" fmla="*/ 433388 w 622"/>
                  <a:gd name="T13" fmla="*/ 290164 h 833"/>
                  <a:gd name="T14" fmla="*/ 447675 w 622"/>
                  <a:gd name="T15" fmla="*/ 303641 h 833"/>
                  <a:gd name="T16" fmla="*/ 460375 w 622"/>
                  <a:gd name="T17" fmla="*/ 320290 h 833"/>
                  <a:gd name="T18" fmla="*/ 471488 w 622"/>
                  <a:gd name="T19" fmla="*/ 339317 h 833"/>
                  <a:gd name="T20" fmla="*/ 476250 w 622"/>
                  <a:gd name="T21" fmla="*/ 348831 h 833"/>
                  <a:gd name="T22" fmla="*/ 483394 w 622"/>
                  <a:gd name="T23" fmla="*/ 371029 h 833"/>
                  <a:gd name="T24" fmla="*/ 488950 w 622"/>
                  <a:gd name="T25" fmla="*/ 396399 h 833"/>
                  <a:gd name="T26" fmla="*/ 492125 w 622"/>
                  <a:gd name="T27" fmla="*/ 421768 h 833"/>
                  <a:gd name="T28" fmla="*/ 493713 w 622"/>
                  <a:gd name="T29" fmla="*/ 450309 h 833"/>
                  <a:gd name="T30" fmla="*/ 492919 w 622"/>
                  <a:gd name="T31" fmla="*/ 464579 h 833"/>
                  <a:gd name="T32" fmla="*/ 491332 w 622"/>
                  <a:gd name="T33" fmla="*/ 491534 h 833"/>
                  <a:gd name="T34" fmla="*/ 486569 w 622"/>
                  <a:gd name="T35" fmla="*/ 517697 h 833"/>
                  <a:gd name="T36" fmla="*/ 480219 w 622"/>
                  <a:gd name="T37" fmla="*/ 540688 h 833"/>
                  <a:gd name="T38" fmla="*/ 476250 w 622"/>
                  <a:gd name="T39" fmla="*/ 550994 h 833"/>
                  <a:gd name="T40" fmla="*/ 465932 w 622"/>
                  <a:gd name="T41" fmla="*/ 570814 h 833"/>
                  <a:gd name="T42" fmla="*/ 454819 w 622"/>
                  <a:gd name="T43" fmla="*/ 588255 h 833"/>
                  <a:gd name="T44" fmla="*/ 440532 w 622"/>
                  <a:gd name="T45" fmla="*/ 603319 h 833"/>
                  <a:gd name="T46" fmla="*/ 425450 w 622"/>
                  <a:gd name="T47" fmla="*/ 617589 h 833"/>
                  <a:gd name="T48" fmla="*/ 408782 w 622"/>
                  <a:gd name="T49" fmla="*/ 627895 h 833"/>
                  <a:gd name="T50" fmla="*/ 373063 w 622"/>
                  <a:gd name="T51" fmla="*/ 644544 h 833"/>
                  <a:gd name="T52" fmla="*/ 354807 w 622"/>
                  <a:gd name="T53" fmla="*/ 650094 h 833"/>
                  <a:gd name="T54" fmla="*/ 311150 w 622"/>
                  <a:gd name="T55" fmla="*/ 658022 h 833"/>
                  <a:gd name="T56" fmla="*/ 268288 w 622"/>
                  <a:gd name="T57" fmla="*/ 660400 h 833"/>
                  <a:gd name="T58" fmla="*/ 0 w 622"/>
                  <a:gd name="T59" fmla="*/ 0 h 833"/>
                  <a:gd name="T60" fmla="*/ 442913 w 622"/>
                  <a:gd name="T61" fmla="*/ 148253 h 833"/>
                  <a:gd name="T62" fmla="*/ 148431 w 622"/>
                  <a:gd name="T63" fmla="*/ 239425 h 833"/>
                  <a:gd name="T64" fmla="*/ 268288 w 622"/>
                  <a:gd name="T65" fmla="*/ 524039 h 833"/>
                  <a:gd name="T66" fmla="*/ 277019 w 622"/>
                  <a:gd name="T67" fmla="*/ 523246 h 833"/>
                  <a:gd name="T68" fmla="*/ 292100 w 622"/>
                  <a:gd name="T69" fmla="*/ 521661 h 833"/>
                  <a:gd name="T70" fmla="*/ 304800 w 622"/>
                  <a:gd name="T71" fmla="*/ 516904 h 833"/>
                  <a:gd name="T72" fmla="*/ 315119 w 622"/>
                  <a:gd name="T73" fmla="*/ 510561 h 833"/>
                  <a:gd name="T74" fmla="*/ 323850 w 622"/>
                  <a:gd name="T75" fmla="*/ 502633 h 833"/>
                  <a:gd name="T76" fmla="*/ 330200 w 622"/>
                  <a:gd name="T77" fmla="*/ 491534 h 833"/>
                  <a:gd name="T78" fmla="*/ 334963 w 622"/>
                  <a:gd name="T79" fmla="*/ 478849 h 833"/>
                  <a:gd name="T80" fmla="*/ 336550 w 622"/>
                  <a:gd name="T81" fmla="*/ 464579 h 833"/>
                  <a:gd name="T82" fmla="*/ 337344 w 622"/>
                  <a:gd name="T83" fmla="*/ 455858 h 833"/>
                  <a:gd name="T84" fmla="*/ 335757 w 622"/>
                  <a:gd name="T85" fmla="*/ 440795 h 833"/>
                  <a:gd name="T86" fmla="*/ 332582 w 622"/>
                  <a:gd name="T87" fmla="*/ 427318 h 833"/>
                  <a:gd name="T88" fmla="*/ 327819 w 622"/>
                  <a:gd name="T89" fmla="*/ 415426 h 833"/>
                  <a:gd name="T90" fmla="*/ 319882 w 622"/>
                  <a:gd name="T91" fmla="*/ 405912 h 833"/>
                  <a:gd name="T92" fmla="*/ 310357 w 622"/>
                  <a:gd name="T93" fmla="*/ 398777 h 833"/>
                  <a:gd name="T94" fmla="*/ 298450 w 622"/>
                  <a:gd name="T95" fmla="*/ 394020 h 833"/>
                  <a:gd name="T96" fmla="*/ 284163 w 622"/>
                  <a:gd name="T97" fmla="*/ 390849 h 833"/>
                  <a:gd name="T98" fmla="*/ 268288 w 622"/>
                  <a:gd name="T99" fmla="*/ 389263 h 833"/>
                  <a:gd name="T100" fmla="*/ 148431 w 622"/>
                  <a:gd name="T101" fmla="*/ 524039 h 833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622" h="833">
                    <a:moveTo>
                      <a:pt x="187" y="302"/>
                    </a:moveTo>
                    <a:lnTo>
                      <a:pt x="339" y="302"/>
                    </a:lnTo>
                    <a:lnTo>
                      <a:pt x="366" y="303"/>
                    </a:lnTo>
                    <a:lnTo>
                      <a:pt x="393" y="305"/>
                    </a:lnTo>
                    <a:lnTo>
                      <a:pt x="419" y="309"/>
                    </a:lnTo>
                    <a:lnTo>
                      <a:pt x="447" y="315"/>
                    </a:lnTo>
                    <a:lnTo>
                      <a:pt x="471" y="323"/>
                    </a:lnTo>
                    <a:lnTo>
                      <a:pt x="493" y="332"/>
                    </a:lnTo>
                    <a:lnTo>
                      <a:pt x="515" y="345"/>
                    </a:lnTo>
                    <a:lnTo>
                      <a:pt x="536" y="358"/>
                    </a:lnTo>
                    <a:lnTo>
                      <a:pt x="546" y="366"/>
                    </a:lnTo>
                    <a:lnTo>
                      <a:pt x="555" y="374"/>
                    </a:lnTo>
                    <a:lnTo>
                      <a:pt x="564" y="383"/>
                    </a:lnTo>
                    <a:lnTo>
                      <a:pt x="573" y="393"/>
                    </a:lnTo>
                    <a:lnTo>
                      <a:pt x="580" y="404"/>
                    </a:lnTo>
                    <a:lnTo>
                      <a:pt x="587" y="415"/>
                    </a:lnTo>
                    <a:lnTo>
                      <a:pt x="594" y="428"/>
                    </a:lnTo>
                    <a:lnTo>
                      <a:pt x="600" y="440"/>
                    </a:lnTo>
                    <a:lnTo>
                      <a:pt x="605" y="454"/>
                    </a:lnTo>
                    <a:lnTo>
                      <a:pt x="609" y="468"/>
                    </a:lnTo>
                    <a:lnTo>
                      <a:pt x="613" y="484"/>
                    </a:lnTo>
                    <a:lnTo>
                      <a:pt x="616" y="500"/>
                    </a:lnTo>
                    <a:lnTo>
                      <a:pt x="619" y="516"/>
                    </a:lnTo>
                    <a:lnTo>
                      <a:pt x="620" y="532"/>
                    </a:lnTo>
                    <a:lnTo>
                      <a:pt x="621" y="550"/>
                    </a:lnTo>
                    <a:lnTo>
                      <a:pt x="622" y="568"/>
                    </a:lnTo>
                    <a:lnTo>
                      <a:pt x="621" y="586"/>
                    </a:lnTo>
                    <a:lnTo>
                      <a:pt x="620" y="603"/>
                    </a:lnTo>
                    <a:lnTo>
                      <a:pt x="619" y="620"/>
                    </a:lnTo>
                    <a:lnTo>
                      <a:pt x="616" y="637"/>
                    </a:lnTo>
                    <a:lnTo>
                      <a:pt x="613" y="653"/>
                    </a:lnTo>
                    <a:lnTo>
                      <a:pt x="609" y="668"/>
                    </a:lnTo>
                    <a:lnTo>
                      <a:pt x="605" y="682"/>
                    </a:lnTo>
                    <a:lnTo>
                      <a:pt x="600" y="695"/>
                    </a:lnTo>
                    <a:lnTo>
                      <a:pt x="594" y="708"/>
                    </a:lnTo>
                    <a:lnTo>
                      <a:pt x="587" y="720"/>
                    </a:lnTo>
                    <a:lnTo>
                      <a:pt x="580" y="732"/>
                    </a:lnTo>
                    <a:lnTo>
                      <a:pt x="573" y="742"/>
                    </a:lnTo>
                    <a:lnTo>
                      <a:pt x="564" y="752"/>
                    </a:lnTo>
                    <a:lnTo>
                      <a:pt x="555" y="761"/>
                    </a:lnTo>
                    <a:lnTo>
                      <a:pt x="546" y="771"/>
                    </a:lnTo>
                    <a:lnTo>
                      <a:pt x="536" y="779"/>
                    </a:lnTo>
                    <a:lnTo>
                      <a:pt x="515" y="792"/>
                    </a:lnTo>
                    <a:lnTo>
                      <a:pt x="493" y="804"/>
                    </a:lnTo>
                    <a:lnTo>
                      <a:pt x="470" y="813"/>
                    </a:lnTo>
                    <a:lnTo>
                      <a:pt x="447" y="820"/>
                    </a:lnTo>
                    <a:lnTo>
                      <a:pt x="419" y="826"/>
                    </a:lnTo>
                    <a:lnTo>
                      <a:pt x="392" y="830"/>
                    </a:lnTo>
                    <a:lnTo>
                      <a:pt x="365" y="833"/>
                    </a:lnTo>
                    <a:lnTo>
                      <a:pt x="338" y="833"/>
                    </a:lnTo>
                    <a:lnTo>
                      <a:pt x="0" y="833"/>
                    </a:lnTo>
                    <a:lnTo>
                      <a:pt x="0" y="0"/>
                    </a:lnTo>
                    <a:lnTo>
                      <a:pt x="558" y="0"/>
                    </a:lnTo>
                    <a:lnTo>
                      <a:pt x="558" y="187"/>
                    </a:lnTo>
                    <a:lnTo>
                      <a:pt x="187" y="187"/>
                    </a:lnTo>
                    <a:lnTo>
                      <a:pt x="187" y="302"/>
                    </a:lnTo>
                    <a:close/>
                    <a:moveTo>
                      <a:pt x="187" y="661"/>
                    </a:moveTo>
                    <a:lnTo>
                      <a:pt x="338" y="661"/>
                    </a:lnTo>
                    <a:lnTo>
                      <a:pt x="349" y="660"/>
                    </a:lnTo>
                    <a:lnTo>
                      <a:pt x="358" y="659"/>
                    </a:lnTo>
                    <a:lnTo>
                      <a:pt x="368" y="658"/>
                    </a:lnTo>
                    <a:lnTo>
                      <a:pt x="376" y="655"/>
                    </a:lnTo>
                    <a:lnTo>
                      <a:pt x="384" y="652"/>
                    </a:lnTo>
                    <a:lnTo>
                      <a:pt x="391" y="649"/>
                    </a:lnTo>
                    <a:lnTo>
                      <a:pt x="397" y="644"/>
                    </a:lnTo>
                    <a:lnTo>
                      <a:pt x="403" y="640"/>
                    </a:lnTo>
                    <a:lnTo>
                      <a:pt x="408" y="634"/>
                    </a:lnTo>
                    <a:lnTo>
                      <a:pt x="413" y="628"/>
                    </a:lnTo>
                    <a:lnTo>
                      <a:pt x="416" y="620"/>
                    </a:lnTo>
                    <a:lnTo>
                      <a:pt x="419" y="612"/>
                    </a:lnTo>
                    <a:lnTo>
                      <a:pt x="422" y="604"/>
                    </a:lnTo>
                    <a:lnTo>
                      <a:pt x="423" y="595"/>
                    </a:lnTo>
                    <a:lnTo>
                      <a:pt x="424" y="586"/>
                    </a:lnTo>
                    <a:lnTo>
                      <a:pt x="425" y="575"/>
                    </a:lnTo>
                    <a:lnTo>
                      <a:pt x="424" y="565"/>
                    </a:lnTo>
                    <a:lnTo>
                      <a:pt x="423" y="556"/>
                    </a:lnTo>
                    <a:lnTo>
                      <a:pt x="422" y="547"/>
                    </a:lnTo>
                    <a:lnTo>
                      <a:pt x="419" y="539"/>
                    </a:lnTo>
                    <a:lnTo>
                      <a:pt x="416" y="531"/>
                    </a:lnTo>
                    <a:lnTo>
                      <a:pt x="413" y="524"/>
                    </a:lnTo>
                    <a:lnTo>
                      <a:pt x="408" y="518"/>
                    </a:lnTo>
                    <a:lnTo>
                      <a:pt x="403" y="512"/>
                    </a:lnTo>
                    <a:lnTo>
                      <a:pt x="397" y="507"/>
                    </a:lnTo>
                    <a:lnTo>
                      <a:pt x="391" y="503"/>
                    </a:lnTo>
                    <a:lnTo>
                      <a:pt x="384" y="500"/>
                    </a:lnTo>
                    <a:lnTo>
                      <a:pt x="376" y="497"/>
                    </a:lnTo>
                    <a:lnTo>
                      <a:pt x="368" y="494"/>
                    </a:lnTo>
                    <a:lnTo>
                      <a:pt x="358" y="493"/>
                    </a:lnTo>
                    <a:lnTo>
                      <a:pt x="349" y="492"/>
                    </a:lnTo>
                    <a:lnTo>
                      <a:pt x="338" y="491"/>
                    </a:lnTo>
                    <a:lnTo>
                      <a:pt x="187" y="491"/>
                    </a:lnTo>
                    <a:lnTo>
                      <a:pt x="187" y="6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581582" y="825298"/>
            <a:ext cx="11013898" cy="5103107"/>
            <a:chOff x="581582" y="825298"/>
            <a:chExt cx="11013898" cy="5103107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A9BBDE5-F6C7-E818-F26A-A315CC24DCAF}"/>
                </a:ext>
              </a:extLst>
            </p:cNvPr>
            <p:cNvSpPr txBox="1"/>
            <p:nvPr/>
          </p:nvSpPr>
          <p:spPr>
            <a:xfrm>
              <a:off x="756235" y="1340768"/>
              <a:ext cx="10839245" cy="203132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kumimoji="0" lang="ru-RU" sz="6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 Black" panose="00000A00000000000000" pitchFamily="2" charset="0"/>
                  <a:ea typeface="+mn-ea"/>
                  <a:cs typeface="+mn-cs"/>
                </a:rPr>
                <a:t>Б1 ФОРЕНЗИК</a:t>
              </a:r>
              <a: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 Black" panose="00000A00000000000000" pitchFamily="2" charset="0"/>
                  <a:ea typeface="+mn-ea"/>
                  <a:cs typeface="+mn-cs"/>
                </a:rPr>
                <a:t/>
              </a:r>
              <a:br>
                <a:rPr kumimoji="0" lang="ru-RU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 Black" panose="00000A00000000000000" pitchFamily="2" charset="0"/>
                  <a:ea typeface="+mn-ea"/>
                  <a:cs typeface="+mn-cs"/>
                </a:rPr>
              </a:br>
              <a:r>
                <a:rPr lang="ru-RU" sz="3000" b="1" dirty="0" err="1">
                  <a:solidFill>
                    <a:schemeClr val="bg1"/>
                  </a:solidFill>
                  <a:latin typeface="Montserrat"/>
                </a:rPr>
                <a:t>Форензик</a:t>
              </a:r>
              <a:r>
                <a:rPr lang="ru-RU" sz="3000" b="1" dirty="0">
                  <a:solidFill>
                    <a:schemeClr val="bg1"/>
                  </a:solidFill>
                  <a:latin typeface="Montserrat"/>
                </a:rPr>
                <a:t> диагностика в жизненном цикле сделок по слиянию и </a:t>
              </a:r>
              <a:r>
                <a:rPr lang="ru-RU" sz="3000" b="1" dirty="0" smtClean="0">
                  <a:solidFill>
                    <a:schemeClr val="bg1"/>
                  </a:solidFill>
                  <a:latin typeface="Montserrat"/>
                </a:rPr>
                <a:t>поглощению</a:t>
              </a:r>
              <a:endParaRPr lang="ru-RU" sz="3000" b="1" dirty="0">
                <a:solidFill>
                  <a:schemeClr val="bg1"/>
                </a:solidFill>
                <a:latin typeface="Montserrat"/>
              </a:endParaRPr>
            </a:p>
          </p:txBody>
        </p:sp>
        <p:sp>
          <p:nvSpPr>
            <p:cNvPr id="4101" name="TextBox 7">
              <a:extLst>
                <a:ext uri="{FF2B5EF4-FFF2-40B4-BE49-F238E27FC236}">
                  <a16:creationId xmlns:a16="http://schemas.microsoft.com/office/drawing/2014/main" id="{370817DF-DDDD-4436-897E-2E7D2E9FCF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47672" y="4448025"/>
              <a:ext cx="5223945" cy="1138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  <a:t>Василий Самсонов, </a:t>
              </a:r>
              <a:r>
                <a:rPr kumimoji="0" lang="en-US" alt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2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  <a:t>CFE</a:t>
              </a:r>
              <a:endParaRPr kumimoji="0" lang="ru-RU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Montserrat" panose="00000500000000000000" pitchFamily="2" charset="0"/>
                <a:ea typeface="+mn-ea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altLang="en-US" sz="20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  <a:t>Партнер</a:t>
              </a:r>
              <a:r>
                <a:rPr kumimoji="0" lang="ru-RU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  <a:t/>
              </a:r>
              <a:br>
                <a:rPr kumimoji="0" lang="ru-RU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</a:br>
              <a:r>
                <a:rPr kumimoji="0" lang="ru-RU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Montserrat" panose="00000500000000000000" pitchFamily="2" charset="0"/>
                  <a:ea typeface="+mn-ea"/>
                  <a:cs typeface="+mn-cs"/>
                </a:rPr>
                <a:t>Группа компаний Б1</a:t>
              </a:r>
              <a:endParaRPr kumimoji="0" lang="en-ID" alt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endParaRPr>
            </a:p>
          </p:txBody>
        </p:sp>
        <p:sp>
          <p:nvSpPr>
            <p:cNvPr id="159" name="TextBox 158">
              <a:extLst>
                <a:ext uri="{FF2B5EF4-FFF2-40B4-BE49-F238E27FC236}">
                  <a16:creationId xmlns:a16="http://schemas.microsoft.com/office/drawing/2014/main" id="{0A9BBDE5-F6C7-E818-F26A-A315CC24DCAF}"/>
                </a:ext>
              </a:extLst>
            </p:cNvPr>
            <p:cNvSpPr txBox="1"/>
            <p:nvPr/>
          </p:nvSpPr>
          <p:spPr>
            <a:xfrm>
              <a:off x="756236" y="825298"/>
              <a:ext cx="6851932" cy="38997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lvl="0">
                <a:lnSpc>
                  <a:spcPct val="80000"/>
                </a:lnSpc>
                <a:defRPr/>
              </a:pPr>
              <a:r>
                <a:rPr lang="ru-RU" sz="2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26</a:t>
              </a:r>
              <a:r>
                <a:rPr lang="en-ID" sz="2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 </a:t>
              </a:r>
              <a:r>
                <a:rPr lang="ru-RU" sz="2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сентября 2024</a:t>
              </a:r>
            </a:p>
          </p:txBody>
        </p:sp>
        <p:pic>
          <p:nvPicPr>
            <p:cNvPr id="156" name="Picture 155"/>
            <p:cNvPicPr>
              <a:picLocks noChangeAspect="1"/>
            </p:cNvPicPr>
            <p:nvPr/>
          </p:nvPicPr>
          <p:blipFill rotWithShape="1">
            <a:blip r:embed="rId6" cstate="print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73" t="6355" r="7770" b="28760"/>
            <a:stretch/>
          </p:blipFill>
          <p:spPr>
            <a:xfrm>
              <a:off x="581582" y="4081859"/>
              <a:ext cx="1863480" cy="1846546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61345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4248472" y="-9625"/>
            <a:ext cx="7948092" cy="6867626"/>
            <a:chOff x="4248472" y="-9625"/>
            <a:chExt cx="7948092" cy="6867626"/>
          </a:xfrm>
        </p:grpSpPr>
        <p:grpSp>
          <p:nvGrpSpPr>
            <p:cNvPr id="29" name="Group 28"/>
            <p:cNvGrpSpPr/>
            <p:nvPr/>
          </p:nvGrpSpPr>
          <p:grpSpPr>
            <a:xfrm>
              <a:off x="4248472" y="-9625"/>
              <a:ext cx="7943528" cy="6867626"/>
              <a:chOff x="4248472" y="-9625"/>
              <a:chExt cx="7943528" cy="6867626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4248472" y="0"/>
                <a:ext cx="6312024" cy="6858001"/>
                <a:chOff x="1670146" y="0"/>
                <a:chExt cx="10344472" cy="6858001"/>
              </a:xfrm>
            </p:grpSpPr>
            <p:sp>
              <p:nvSpPr>
                <p:cNvPr id="85" name="Rectangle 84">
                  <a:extLst>
                    <a:ext uri="{FF2B5EF4-FFF2-40B4-BE49-F238E27FC236}">
                      <a16:creationId xmlns:a16="http://schemas.microsoft.com/office/drawing/2014/main" id="{EBD87A8E-8B65-44D6-A540-82EEE77E4686}"/>
                    </a:ext>
                  </a:extLst>
                </p:cNvPr>
                <p:cNvSpPr/>
                <p:nvPr/>
              </p:nvSpPr>
              <p:spPr>
                <a:xfrm>
                  <a:off x="6517064" y="0"/>
                  <a:ext cx="5497554" cy="6858001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pPr algn="ctr"/>
                  <a:endParaRPr lang="uk-UA" sz="12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:a16="http://schemas.microsoft.com/office/drawing/2014/main" id="{D84D2B66-2330-49DE-A71A-61FEB9CC6CE0}"/>
                    </a:ext>
                  </a:extLst>
                </p:cNvPr>
                <p:cNvSpPr/>
                <p:nvPr/>
              </p:nvSpPr>
              <p:spPr>
                <a:xfrm rot="5400000" flipV="1">
                  <a:off x="1670147" y="-1"/>
                  <a:ext cx="6858000" cy="6858001"/>
                </a:xfrm>
                <a:prstGeom prst="flowChartDocument">
                  <a:avLst/>
                </a:prstGeom>
                <a:solidFill>
                  <a:srgbClr val="444042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t" anchorCtr="0">
                  <a:noAutofit/>
                </a:bodyPr>
                <a:lstStyle/>
                <a:p>
                  <a:pPr algn="ctr"/>
                  <a:endParaRPr lang="uk-UA" sz="1200" dirty="0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28" name="Rectangle 27"/>
              <p:cNvSpPr/>
              <p:nvPr/>
            </p:nvSpPr>
            <p:spPr>
              <a:xfrm>
                <a:off x="10560496" y="-9625"/>
                <a:ext cx="1631504" cy="6867626"/>
              </a:xfrm>
              <a:prstGeom prst="rect">
                <a:avLst/>
              </a:prstGeom>
              <a:solidFill>
                <a:srgbClr val="F2F2F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ru-RU" sz="1200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60" name="Google Shape;1242;p17"/>
            <p:cNvGrpSpPr/>
            <p:nvPr/>
          </p:nvGrpSpPr>
          <p:grpSpPr>
            <a:xfrm>
              <a:off x="9344504" y="22703"/>
              <a:ext cx="2852060" cy="6830485"/>
              <a:chOff x="5228900" y="2144375"/>
              <a:chExt cx="511000" cy="1395725"/>
            </a:xfrm>
          </p:grpSpPr>
          <p:sp>
            <p:nvSpPr>
              <p:cNvPr id="62" name="Google Shape;1243;p17"/>
              <p:cNvSpPr/>
              <p:nvPr/>
            </p:nvSpPr>
            <p:spPr>
              <a:xfrm>
                <a:off x="5474825" y="2144375"/>
                <a:ext cx="9675" cy="925"/>
              </a:xfrm>
              <a:custGeom>
                <a:avLst/>
                <a:gdLst/>
                <a:ahLst/>
                <a:cxnLst/>
                <a:rect l="l" t="t" r="r" b="b"/>
                <a:pathLst>
                  <a:path w="387" h="37" extrusionOk="0">
                    <a:moveTo>
                      <a:pt x="201" y="1"/>
                    </a:moveTo>
                    <a:cubicBezTo>
                      <a:pt x="134" y="1"/>
                      <a:pt x="68" y="14"/>
                      <a:pt x="0" y="37"/>
                    </a:cubicBezTo>
                    <a:lnTo>
                      <a:pt x="387" y="37"/>
                    </a:lnTo>
                    <a:cubicBezTo>
                      <a:pt x="322" y="12"/>
                      <a:pt x="261" y="1"/>
                      <a:pt x="20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3" name="Google Shape;1244;p17"/>
              <p:cNvSpPr/>
              <p:nvPr/>
            </p:nvSpPr>
            <p:spPr>
              <a:xfrm>
                <a:off x="5739875" y="3400875"/>
                <a:ext cx="25" cy="2100"/>
              </a:xfrm>
              <a:custGeom>
                <a:avLst/>
                <a:gdLst/>
                <a:ahLst/>
                <a:cxnLst/>
                <a:rect l="l" t="t" r="r" b="b"/>
                <a:pathLst>
                  <a:path w="1" h="84" extrusionOk="0">
                    <a:moveTo>
                      <a:pt x="1" y="1"/>
                    </a:moveTo>
                    <a:lnTo>
                      <a:pt x="1" y="83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4" name="Google Shape;1245;p17"/>
              <p:cNvSpPr/>
              <p:nvPr/>
            </p:nvSpPr>
            <p:spPr>
              <a:xfrm>
                <a:off x="5328575" y="3492100"/>
                <a:ext cx="192175" cy="48000"/>
              </a:xfrm>
              <a:custGeom>
                <a:avLst/>
                <a:gdLst/>
                <a:ahLst/>
                <a:cxnLst/>
                <a:rect l="l" t="t" r="r" b="b"/>
                <a:pathLst>
                  <a:path w="7687" h="1920" extrusionOk="0">
                    <a:moveTo>
                      <a:pt x="363" y="1"/>
                    </a:moveTo>
                    <a:cubicBezTo>
                      <a:pt x="245" y="1"/>
                      <a:pt x="124" y="13"/>
                      <a:pt x="0" y="41"/>
                    </a:cubicBezTo>
                    <a:cubicBezTo>
                      <a:pt x="147" y="177"/>
                      <a:pt x="233" y="281"/>
                      <a:pt x="337" y="345"/>
                    </a:cubicBezTo>
                    <a:cubicBezTo>
                      <a:pt x="899" y="685"/>
                      <a:pt x="1478" y="878"/>
                      <a:pt x="2076" y="938"/>
                    </a:cubicBezTo>
                    <a:cubicBezTo>
                      <a:pt x="2509" y="981"/>
                      <a:pt x="2956" y="978"/>
                      <a:pt x="3371" y="1379"/>
                    </a:cubicBezTo>
                    <a:cubicBezTo>
                      <a:pt x="3411" y="1419"/>
                      <a:pt x="3487" y="1431"/>
                      <a:pt x="3557" y="1431"/>
                    </a:cubicBezTo>
                    <a:cubicBezTo>
                      <a:pt x="3588" y="1431"/>
                      <a:pt x="3618" y="1429"/>
                      <a:pt x="3643" y="1425"/>
                    </a:cubicBezTo>
                    <a:cubicBezTo>
                      <a:pt x="3699" y="1418"/>
                      <a:pt x="3753" y="1411"/>
                      <a:pt x="3805" y="1411"/>
                    </a:cubicBezTo>
                    <a:cubicBezTo>
                      <a:pt x="3939" y="1411"/>
                      <a:pt x="4057" y="1459"/>
                      <a:pt x="4158" y="1668"/>
                    </a:cubicBezTo>
                    <a:cubicBezTo>
                      <a:pt x="4215" y="1790"/>
                      <a:pt x="4294" y="1873"/>
                      <a:pt x="4387" y="1919"/>
                    </a:cubicBezTo>
                    <a:lnTo>
                      <a:pt x="7686" y="1919"/>
                    </a:lnTo>
                    <a:cubicBezTo>
                      <a:pt x="7078" y="1787"/>
                      <a:pt x="6469" y="1615"/>
                      <a:pt x="5868" y="1447"/>
                    </a:cubicBezTo>
                    <a:cubicBezTo>
                      <a:pt x="4365" y="1021"/>
                      <a:pt x="2887" y="606"/>
                      <a:pt x="1432" y="213"/>
                    </a:cubicBezTo>
                    <a:cubicBezTo>
                      <a:pt x="1089" y="120"/>
                      <a:pt x="738" y="1"/>
                      <a:pt x="36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" name="Google Shape;1246;p17"/>
              <p:cNvSpPr/>
              <p:nvPr/>
            </p:nvSpPr>
            <p:spPr>
              <a:xfrm>
                <a:off x="5229200" y="3455625"/>
                <a:ext cx="23275" cy="22000"/>
              </a:xfrm>
              <a:custGeom>
                <a:avLst/>
                <a:gdLst/>
                <a:ahLst/>
                <a:cxnLst/>
                <a:rect l="l" t="t" r="r" b="b"/>
                <a:pathLst>
                  <a:path w="931" h="880" extrusionOk="0">
                    <a:moveTo>
                      <a:pt x="0" y="1"/>
                    </a:moveTo>
                    <a:lnTo>
                      <a:pt x="0" y="688"/>
                    </a:lnTo>
                    <a:cubicBezTo>
                      <a:pt x="83" y="734"/>
                      <a:pt x="164" y="780"/>
                      <a:pt x="250" y="827"/>
                    </a:cubicBezTo>
                    <a:cubicBezTo>
                      <a:pt x="321" y="866"/>
                      <a:pt x="406" y="880"/>
                      <a:pt x="494" y="880"/>
                    </a:cubicBezTo>
                    <a:cubicBezTo>
                      <a:pt x="591" y="880"/>
                      <a:pt x="691" y="862"/>
                      <a:pt x="776" y="841"/>
                    </a:cubicBezTo>
                    <a:cubicBezTo>
                      <a:pt x="930" y="809"/>
                      <a:pt x="905" y="658"/>
                      <a:pt x="758" y="548"/>
                    </a:cubicBezTo>
                    <a:cubicBezTo>
                      <a:pt x="504" y="362"/>
                      <a:pt x="250" y="183"/>
                      <a:pt x="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1247;p17"/>
              <p:cNvSpPr/>
              <p:nvPr/>
            </p:nvSpPr>
            <p:spPr>
              <a:xfrm>
                <a:off x="5229200" y="2336425"/>
                <a:ext cx="510700" cy="200800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8032" extrusionOk="0">
                    <a:moveTo>
                      <a:pt x="5718" y="0"/>
                    </a:moveTo>
                    <a:cubicBezTo>
                      <a:pt x="5088" y="0"/>
                      <a:pt x="4494" y="163"/>
                      <a:pt x="3893" y="277"/>
                    </a:cubicBezTo>
                    <a:cubicBezTo>
                      <a:pt x="3802" y="295"/>
                      <a:pt x="3706" y="304"/>
                      <a:pt x="3610" y="304"/>
                    </a:cubicBezTo>
                    <a:cubicBezTo>
                      <a:pt x="3535" y="304"/>
                      <a:pt x="3460" y="299"/>
                      <a:pt x="3389" y="288"/>
                    </a:cubicBezTo>
                    <a:cubicBezTo>
                      <a:pt x="3067" y="240"/>
                      <a:pt x="2747" y="190"/>
                      <a:pt x="2424" y="190"/>
                    </a:cubicBezTo>
                    <a:cubicBezTo>
                      <a:pt x="2244" y="190"/>
                      <a:pt x="2064" y="205"/>
                      <a:pt x="1882" y="245"/>
                    </a:cubicBezTo>
                    <a:cubicBezTo>
                      <a:pt x="1538" y="320"/>
                      <a:pt x="1349" y="492"/>
                      <a:pt x="1313" y="814"/>
                    </a:cubicBezTo>
                    <a:cubicBezTo>
                      <a:pt x="1299" y="972"/>
                      <a:pt x="1216" y="1046"/>
                      <a:pt x="1070" y="1097"/>
                    </a:cubicBezTo>
                    <a:cubicBezTo>
                      <a:pt x="712" y="1211"/>
                      <a:pt x="354" y="1333"/>
                      <a:pt x="0" y="1451"/>
                    </a:cubicBezTo>
                    <a:lnTo>
                      <a:pt x="0" y="2055"/>
                    </a:lnTo>
                    <a:cubicBezTo>
                      <a:pt x="311" y="1927"/>
                      <a:pt x="619" y="1784"/>
                      <a:pt x="945" y="1687"/>
                    </a:cubicBezTo>
                    <a:cubicBezTo>
                      <a:pt x="1731" y="1454"/>
                      <a:pt x="2540" y="1261"/>
                      <a:pt x="3346" y="1039"/>
                    </a:cubicBezTo>
                    <a:cubicBezTo>
                      <a:pt x="3721" y="937"/>
                      <a:pt x="4101" y="906"/>
                      <a:pt x="4490" y="906"/>
                    </a:cubicBezTo>
                    <a:cubicBezTo>
                      <a:pt x="4615" y="906"/>
                      <a:pt x="4742" y="909"/>
                      <a:pt x="4870" y="914"/>
                    </a:cubicBezTo>
                    <a:cubicBezTo>
                      <a:pt x="4922" y="916"/>
                      <a:pt x="4974" y="917"/>
                      <a:pt x="5027" y="917"/>
                    </a:cubicBezTo>
                    <a:cubicBezTo>
                      <a:pt x="5298" y="917"/>
                      <a:pt x="5583" y="890"/>
                      <a:pt x="5825" y="800"/>
                    </a:cubicBezTo>
                    <a:cubicBezTo>
                      <a:pt x="6091" y="701"/>
                      <a:pt x="6350" y="656"/>
                      <a:pt x="6610" y="656"/>
                    </a:cubicBezTo>
                    <a:cubicBezTo>
                      <a:pt x="6823" y="656"/>
                      <a:pt x="7038" y="686"/>
                      <a:pt x="7260" y="742"/>
                    </a:cubicBezTo>
                    <a:cubicBezTo>
                      <a:pt x="7640" y="843"/>
                      <a:pt x="8033" y="975"/>
                      <a:pt x="8423" y="982"/>
                    </a:cubicBezTo>
                    <a:cubicBezTo>
                      <a:pt x="8956" y="996"/>
                      <a:pt x="9478" y="1039"/>
                      <a:pt x="10012" y="1140"/>
                    </a:cubicBezTo>
                    <a:cubicBezTo>
                      <a:pt x="10806" y="1286"/>
                      <a:pt x="11600" y="1433"/>
                      <a:pt x="12345" y="1773"/>
                    </a:cubicBezTo>
                    <a:cubicBezTo>
                      <a:pt x="12538" y="1862"/>
                      <a:pt x="12760" y="1934"/>
                      <a:pt x="12974" y="1951"/>
                    </a:cubicBezTo>
                    <a:cubicBezTo>
                      <a:pt x="13282" y="1977"/>
                      <a:pt x="13436" y="2106"/>
                      <a:pt x="13547" y="2342"/>
                    </a:cubicBezTo>
                    <a:cubicBezTo>
                      <a:pt x="13643" y="2549"/>
                      <a:pt x="13844" y="2681"/>
                      <a:pt x="14094" y="2775"/>
                    </a:cubicBezTo>
                    <a:cubicBezTo>
                      <a:pt x="14520" y="2936"/>
                      <a:pt x="14946" y="3107"/>
                      <a:pt x="15343" y="3319"/>
                    </a:cubicBezTo>
                    <a:cubicBezTo>
                      <a:pt x="15633" y="3472"/>
                      <a:pt x="15876" y="3695"/>
                      <a:pt x="16141" y="3888"/>
                    </a:cubicBezTo>
                    <a:cubicBezTo>
                      <a:pt x="16120" y="3923"/>
                      <a:pt x="16102" y="3956"/>
                      <a:pt x="16080" y="3991"/>
                    </a:cubicBezTo>
                    <a:cubicBezTo>
                      <a:pt x="15916" y="3956"/>
                      <a:pt x="15722" y="3959"/>
                      <a:pt x="15590" y="3884"/>
                    </a:cubicBezTo>
                    <a:cubicBezTo>
                      <a:pt x="15107" y="3612"/>
                      <a:pt x="14660" y="3297"/>
                      <a:pt x="14183" y="3036"/>
                    </a:cubicBezTo>
                    <a:cubicBezTo>
                      <a:pt x="13826" y="2839"/>
                      <a:pt x="13450" y="2653"/>
                      <a:pt x="13057" y="2535"/>
                    </a:cubicBezTo>
                    <a:cubicBezTo>
                      <a:pt x="12949" y="2502"/>
                      <a:pt x="12824" y="2487"/>
                      <a:pt x="12699" y="2487"/>
                    </a:cubicBezTo>
                    <a:cubicBezTo>
                      <a:pt x="12551" y="2487"/>
                      <a:pt x="12402" y="2509"/>
                      <a:pt x="12280" y="2549"/>
                    </a:cubicBezTo>
                    <a:cubicBezTo>
                      <a:pt x="12178" y="2581"/>
                      <a:pt x="12086" y="2597"/>
                      <a:pt x="12000" y="2597"/>
                    </a:cubicBezTo>
                    <a:cubicBezTo>
                      <a:pt x="11884" y="2597"/>
                      <a:pt x="11776" y="2569"/>
                      <a:pt x="11661" y="2514"/>
                    </a:cubicBezTo>
                    <a:cubicBezTo>
                      <a:pt x="11500" y="2435"/>
                      <a:pt x="11336" y="2364"/>
                      <a:pt x="11189" y="2267"/>
                    </a:cubicBezTo>
                    <a:cubicBezTo>
                      <a:pt x="10212" y="1634"/>
                      <a:pt x="9100" y="1462"/>
                      <a:pt x="7965" y="1398"/>
                    </a:cubicBezTo>
                    <a:cubicBezTo>
                      <a:pt x="7178" y="1355"/>
                      <a:pt x="6398" y="1315"/>
                      <a:pt x="5625" y="1272"/>
                    </a:cubicBezTo>
                    <a:cubicBezTo>
                      <a:pt x="5516" y="1266"/>
                      <a:pt x="5407" y="1263"/>
                      <a:pt x="5300" y="1263"/>
                    </a:cubicBezTo>
                    <a:cubicBezTo>
                      <a:pt x="4795" y="1263"/>
                      <a:pt x="4315" y="1343"/>
                      <a:pt x="3907" y="1659"/>
                    </a:cubicBezTo>
                    <a:cubicBezTo>
                      <a:pt x="3640" y="1865"/>
                      <a:pt x="3362" y="2013"/>
                      <a:pt x="3016" y="2013"/>
                    </a:cubicBezTo>
                    <a:cubicBezTo>
                      <a:pt x="2955" y="2013"/>
                      <a:pt x="2892" y="2008"/>
                      <a:pt x="2826" y="1999"/>
                    </a:cubicBezTo>
                    <a:cubicBezTo>
                      <a:pt x="2805" y="1995"/>
                      <a:pt x="2783" y="1994"/>
                      <a:pt x="2761" y="1994"/>
                    </a:cubicBezTo>
                    <a:cubicBezTo>
                      <a:pt x="2651" y="1994"/>
                      <a:pt x="2534" y="2034"/>
                      <a:pt x="2426" y="2070"/>
                    </a:cubicBezTo>
                    <a:cubicBezTo>
                      <a:pt x="1979" y="2217"/>
                      <a:pt x="1538" y="2381"/>
                      <a:pt x="1092" y="2521"/>
                    </a:cubicBezTo>
                    <a:cubicBezTo>
                      <a:pt x="1007" y="2548"/>
                      <a:pt x="912" y="2557"/>
                      <a:pt x="819" y="2557"/>
                    </a:cubicBezTo>
                    <a:cubicBezTo>
                      <a:pt x="778" y="2557"/>
                      <a:pt x="737" y="2555"/>
                      <a:pt x="697" y="2553"/>
                    </a:cubicBezTo>
                    <a:cubicBezTo>
                      <a:pt x="663" y="2550"/>
                      <a:pt x="630" y="2548"/>
                      <a:pt x="598" y="2548"/>
                    </a:cubicBezTo>
                    <a:cubicBezTo>
                      <a:pt x="472" y="2548"/>
                      <a:pt x="370" y="2578"/>
                      <a:pt x="290" y="2707"/>
                    </a:cubicBezTo>
                    <a:cubicBezTo>
                      <a:pt x="175" y="2896"/>
                      <a:pt x="111" y="2982"/>
                      <a:pt x="0" y="3003"/>
                    </a:cubicBezTo>
                    <a:lnTo>
                      <a:pt x="0" y="3226"/>
                    </a:lnTo>
                    <a:cubicBezTo>
                      <a:pt x="243" y="3132"/>
                      <a:pt x="486" y="3036"/>
                      <a:pt x="733" y="2943"/>
                    </a:cubicBezTo>
                    <a:cubicBezTo>
                      <a:pt x="1268" y="2736"/>
                      <a:pt x="1819" y="2573"/>
                      <a:pt x="2414" y="2573"/>
                    </a:cubicBezTo>
                    <a:cubicBezTo>
                      <a:pt x="2580" y="2573"/>
                      <a:pt x="2750" y="2585"/>
                      <a:pt x="2923" y="2614"/>
                    </a:cubicBezTo>
                    <a:cubicBezTo>
                      <a:pt x="2993" y="2625"/>
                      <a:pt x="3063" y="2631"/>
                      <a:pt x="3133" y="2631"/>
                    </a:cubicBezTo>
                    <a:cubicBezTo>
                      <a:pt x="3461" y="2631"/>
                      <a:pt x="3781" y="2504"/>
                      <a:pt x="3993" y="2242"/>
                    </a:cubicBezTo>
                    <a:cubicBezTo>
                      <a:pt x="4162" y="2037"/>
                      <a:pt x="4380" y="1945"/>
                      <a:pt x="4637" y="1923"/>
                    </a:cubicBezTo>
                    <a:cubicBezTo>
                      <a:pt x="5164" y="1881"/>
                      <a:pt x="5697" y="1817"/>
                      <a:pt x="6233" y="1817"/>
                    </a:cubicBezTo>
                    <a:cubicBezTo>
                      <a:pt x="6283" y="1817"/>
                      <a:pt x="6333" y="1818"/>
                      <a:pt x="6383" y="1819"/>
                    </a:cubicBezTo>
                    <a:cubicBezTo>
                      <a:pt x="7181" y="1841"/>
                      <a:pt x="7997" y="1870"/>
                      <a:pt x="8791" y="2009"/>
                    </a:cubicBezTo>
                    <a:cubicBezTo>
                      <a:pt x="9940" y="2206"/>
                      <a:pt x="10971" y="2742"/>
                      <a:pt x="12033" y="3229"/>
                    </a:cubicBezTo>
                    <a:cubicBezTo>
                      <a:pt x="12316" y="3362"/>
                      <a:pt x="12588" y="3530"/>
                      <a:pt x="12892" y="3605"/>
                    </a:cubicBezTo>
                    <a:cubicBezTo>
                      <a:pt x="13422" y="3738"/>
                      <a:pt x="13976" y="3809"/>
                      <a:pt x="14524" y="3909"/>
                    </a:cubicBezTo>
                    <a:cubicBezTo>
                      <a:pt x="15734" y="4131"/>
                      <a:pt x="16807" y="4603"/>
                      <a:pt x="17651" y="5451"/>
                    </a:cubicBezTo>
                    <a:cubicBezTo>
                      <a:pt x="17927" y="5730"/>
                      <a:pt x="18163" y="6035"/>
                      <a:pt x="18445" y="6306"/>
                    </a:cubicBezTo>
                    <a:cubicBezTo>
                      <a:pt x="18885" y="6732"/>
                      <a:pt x="19315" y="7183"/>
                      <a:pt x="19830" y="7545"/>
                    </a:cubicBezTo>
                    <a:cubicBezTo>
                      <a:pt x="20049" y="7698"/>
                      <a:pt x="20245" y="7860"/>
                      <a:pt x="20428" y="8032"/>
                    </a:cubicBezTo>
                    <a:lnTo>
                      <a:pt x="20428" y="6597"/>
                    </a:lnTo>
                    <a:cubicBezTo>
                      <a:pt x="19522" y="5770"/>
                      <a:pt x="18517" y="5036"/>
                      <a:pt x="17587" y="4267"/>
                    </a:cubicBezTo>
                    <a:cubicBezTo>
                      <a:pt x="17512" y="4206"/>
                      <a:pt x="17439" y="4168"/>
                      <a:pt x="17351" y="4168"/>
                    </a:cubicBezTo>
                    <a:cubicBezTo>
                      <a:pt x="17300" y="4168"/>
                      <a:pt x="17243" y="4181"/>
                      <a:pt x="17179" y="4210"/>
                    </a:cubicBezTo>
                    <a:cubicBezTo>
                      <a:pt x="17152" y="4223"/>
                      <a:pt x="17119" y="4227"/>
                      <a:pt x="17083" y="4227"/>
                    </a:cubicBezTo>
                    <a:cubicBezTo>
                      <a:pt x="16985" y="4227"/>
                      <a:pt x="16862" y="4191"/>
                      <a:pt x="16760" y="4170"/>
                    </a:cubicBezTo>
                    <a:cubicBezTo>
                      <a:pt x="16713" y="4159"/>
                      <a:pt x="16682" y="4085"/>
                      <a:pt x="16646" y="4038"/>
                    </a:cubicBezTo>
                    <a:cubicBezTo>
                      <a:pt x="16710" y="4031"/>
                      <a:pt x="16778" y="4020"/>
                      <a:pt x="16846" y="4012"/>
                    </a:cubicBezTo>
                    <a:cubicBezTo>
                      <a:pt x="16925" y="4006"/>
                      <a:pt x="17004" y="3999"/>
                      <a:pt x="17078" y="3991"/>
                    </a:cubicBezTo>
                    <a:cubicBezTo>
                      <a:pt x="17035" y="3931"/>
                      <a:pt x="17010" y="3852"/>
                      <a:pt x="16950" y="3809"/>
                    </a:cubicBezTo>
                    <a:cubicBezTo>
                      <a:pt x="16299" y="3344"/>
                      <a:pt x="15665" y="2871"/>
                      <a:pt x="15007" y="2431"/>
                    </a:cubicBezTo>
                    <a:cubicBezTo>
                      <a:pt x="14441" y="2055"/>
                      <a:pt x="13858" y="1708"/>
                      <a:pt x="13275" y="1361"/>
                    </a:cubicBezTo>
                    <a:cubicBezTo>
                      <a:pt x="13144" y="1284"/>
                      <a:pt x="12992" y="1222"/>
                      <a:pt x="12841" y="1222"/>
                    </a:cubicBezTo>
                    <a:cubicBezTo>
                      <a:pt x="12750" y="1222"/>
                      <a:pt x="12659" y="1245"/>
                      <a:pt x="12573" y="1301"/>
                    </a:cubicBezTo>
                    <a:cubicBezTo>
                      <a:pt x="12478" y="1360"/>
                      <a:pt x="12393" y="1385"/>
                      <a:pt x="12315" y="1385"/>
                    </a:cubicBezTo>
                    <a:cubicBezTo>
                      <a:pt x="12166" y="1385"/>
                      <a:pt x="12046" y="1293"/>
                      <a:pt x="11940" y="1183"/>
                    </a:cubicBezTo>
                    <a:cubicBezTo>
                      <a:pt x="11564" y="778"/>
                      <a:pt x="11057" y="617"/>
                      <a:pt x="10512" y="524"/>
                    </a:cubicBezTo>
                    <a:cubicBezTo>
                      <a:pt x="10008" y="438"/>
                      <a:pt x="9496" y="402"/>
                      <a:pt x="9003" y="306"/>
                    </a:cubicBezTo>
                    <a:cubicBezTo>
                      <a:pt x="7944" y="95"/>
                      <a:pt x="6884" y="37"/>
                      <a:pt x="5832" y="2"/>
                    </a:cubicBezTo>
                    <a:cubicBezTo>
                      <a:pt x="5794" y="1"/>
                      <a:pt x="5756" y="0"/>
                      <a:pt x="57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7" name="Google Shape;1248;p17"/>
              <p:cNvSpPr/>
              <p:nvPr/>
            </p:nvSpPr>
            <p:spPr>
              <a:xfrm>
                <a:off x="5327850" y="3525750"/>
                <a:ext cx="56400" cy="14350"/>
              </a:xfrm>
              <a:custGeom>
                <a:avLst/>
                <a:gdLst/>
                <a:ahLst/>
                <a:cxnLst/>
                <a:rect l="l" t="t" r="r" b="b"/>
                <a:pathLst>
                  <a:path w="2256" h="574" extrusionOk="0">
                    <a:moveTo>
                      <a:pt x="363" y="0"/>
                    </a:moveTo>
                    <a:cubicBezTo>
                      <a:pt x="242" y="0"/>
                      <a:pt x="123" y="106"/>
                      <a:pt x="1" y="155"/>
                    </a:cubicBezTo>
                    <a:cubicBezTo>
                      <a:pt x="108" y="284"/>
                      <a:pt x="205" y="469"/>
                      <a:pt x="330" y="527"/>
                    </a:cubicBezTo>
                    <a:cubicBezTo>
                      <a:pt x="362" y="541"/>
                      <a:pt x="394" y="559"/>
                      <a:pt x="426" y="573"/>
                    </a:cubicBezTo>
                    <a:lnTo>
                      <a:pt x="2255" y="573"/>
                    </a:lnTo>
                    <a:cubicBezTo>
                      <a:pt x="2094" y="512"/>
                      <a:pt x="1933" y="456"/>
                      <a:pt x="1772" y="401"/>
                    </a:cubicBezTo>
                    <a:cubicBezTo>
                      <a:pt x="1314" y="248"/>
                      <a:pt x="855" y="104"/>
                      <a:pt x="405" y="5"/>
                    </a:cubicBezTo>
                    <a:cubicBezTo>
                      <a:pt x="391" y="2"/>
                      <a:pt x="377" y="0"/>
                      <a:pt x="3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8" name="Google Shape;1249;p17"/>
              <p:cNvSpPr/>
              <p:nvPr/>
            </p:nvSpPr>
            <p:spPr>
              <a:xfrm>
                <a:off x="5229200" y="2304425"/>
                <a:ext cx="510700" cy="180375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7215" extrusionOk="0">
                    <a:moveTo>
                      <a:pt x="6448" y="1"/>
                    </a:moveTo>
                    <a:cubicBezTo>
                      <a:pt x="6178" y="1"/>
                      <a:pt x="5906" y="28"/>
                      <a:pt x="5632" y="94"/>
                    </a:cubicBezTo>
                    <a:cubicBezTo>
                      <a:pt x="4935" y="262"/>
                      <a:pt x="4230" y="390"/>
                      <a:pt x="3516" y="390"/>
                    </a:cubicBezTo>
                    <a:cubicBezTo>
                      <a:pt x="3424" y="390"/>
                      <a:pt x="3331" y="388"/>
                      <a:pt x="3239" y="384"/>
                    </a:cubicBezTo>
                    <a:cubicBezTo>
                      <a:pt x="3030" y="374"/>
                      <a:pt x="2822" y="369"/>
                      <a:pt x="2616" y="369"/>
                    </a:cubicBezTo>
                    <a:cubicBezTo>
                      <a:pt x="1726" y="369"/>
                      <a:pt x="854" y="460"/>
                      <a:pt x="0" y="620"/>
                    </a:cubicBezTo>
                    <a:lnTo>
                      <a:pt x="0" y="1081"/>
                    </a:lnTo>
                    <a:cubicBezTo>
                      <a:pt x="648" y="981"/>
                      <a:pt x="1323" y="963"/>
                      <a:pt x="1993" y="960"/>
                    </a:cubicBezTo>
                    <a:cubicBezTo>
                      <a:pt x="2330" y="960"/>
                      <a:pt x="2667" y="963"/>
                      <a:pt x="3006" y="963"/>
                    </a:cubicBezTo>
                    <a:cubicBezTo>
                      <a:pt x="3748" y="963"/>
                      <a:pt x="4495" y="948"/>
                      <a:pt x="5249" y="853"/>
                    </a:cubicBezTo>
                    <a:cubicBezTo>
                      <a:pt x="5955" y="763"/>
                      <a:pt x="6678" y="697"/>
                      <a:pt x="7400" y="697"/>
                    </a:cubicBezTo>
                    <a:cubicBezTo>
                      <a:pt x="7516" y="697"/>
                      <a:pt x="7631" y="699"/>
                      <a:pt x="7747" y="702"/>
                    </a:cubicBezTo>
                    <a:cubicBezTo>
                      <a:pt x="8426" y="720"/>
                      <a:pt x="9117" y="884"/>
                      <a:pt x="9797" y="1031"/>
                    </a:cubicBezTo>
                    <a:cubicBezTo>
                      <a:pt x="10262" y="1132"/>
                      <a:pt x="10710" y="1307"/>
                      <a:pt x="11161" y="1468"/>
                    </a:cubicBezTo>
                    <a:cubicBezTo>
                      <a:pt x="11361" y="1540"/>
                      <a:pt x="11532" y="1675"/>
                      <a:pt x="11733" y="1747"/>
                    </a:cubicBezTo>
                    <a:cubicBezTo>
                      <a:pt x="13404" y="2341"/>
                      <a:pt x="14849" y="3300"/>
                      <a:pt x="16352" y="4245"/>
                    </a:cubicBezTo>
                    <a:cubicBezTo>
                      <a:pt x="16430" y="4295"/>
                      <a:pt x="16496" y="4328"/>
                      <a:pt x="16573" y="4328"/>
                    </a:cubicBezTo>
                    <a:cubicBezTo>
                      <a:pt x="16619" y="4328"/>
                      <a:pt x="16670" y="4316"/>
                      <a:pt x="16728" y="4288"/>
                    </a:cubicBezTo>
                    <a:cubicBezTo>
                      <a:pt x="16789" y="4257"/>
                      <a:pt x="16846" y="4243"/>
                      <a:pt x="16898" y="4243"/>
                    </a:cubicBezTo>
                    <a:cubicBezTo>
                      <a:pt x="17041" y="4243"/>
                      <a:pt x="17155" y="4344"/>
                      <a:pt x="17247" y="4488"/>
                    </a:cubicBezTo>
                    <a:cubicBezTo>
                      <a:pt x="17111" y="4481"/>
                      <a:pt x="16974" y="4470"/>
                      <a:pt x="16764" y="4455"/>
                    </a:cubicBezTo>
                    <a:lnTo>
                      <a:pt x="16764" y="4455"/>
                    </a:lnTo>
                    <a:cubicBezTo>
                      <a:pt x="16871" y="4570"/>
                      <a:pt x="16918" y="4638"/>
                      <a:pt x="16986" y="4684"/>
                    </a:cubicBezTo>
                    <a:cubicBezTo>
                      <a:pt x="17569" y="5074"/>
                      <a:pt x="18163" y="5461"/>
                      <a:pt x="18756" y="5858"/>
                    </a:cubicBezTo>
                    <a:cubicBezTo>
                      <a:pt x="19351" y="6255"/>
                      <a:pt x="19952" y="6649"/>
                      <a:pt x="20409" y="7193"/>
                    </a:cubicBezTo>
                    <a:cubicBezTo>
                      <a:pt x="20417" y="7200"/>
                      <a:pt x="20421" y="7208"/>
                      <a:pt x="20428" y="7214"/>
                    </a:cubicBezTo>
                    <a:lnTo>
                      <a:pt x="20428" y="6037"/>
                    </a:lnTo>
                    <a:cubicBezTo>
                      <a:pt x="19666" y="5378"/>
                      <a:pt x="18893" y="4745"/>
                      <a:pt x="18059" y="4169"/>
                    </a:cubicBezTo>
                    <a:cubicBezTo>
                      <a:pt x="17089" y="3504"/>
                      <a:pt x="16105" y="2874"/>
                      <a:pt x="15028" y="2398"/>
                    </a:cubicBezTo>
                    <a:cubicBezTo>
                      <a:pt x="13818" y="1865"/>
                      <a:pt x="12599" y="1378"/>
                      <a:pt x="11392" y="921"/>
                    </a:cubicBezTo>
                    <a:cubicBezTo>
                      <a:pt x="10699" y="652"/>
                      <a:pt x="9983" y="434"/>
                      <a:pt x="9221" y="387"/>
                    </a:cubicBezTo>
                    <a:cubicBezTo>
                      <a:pt x="8813" y="362"/>
                      <a:pt x="8405" y="294"/>
                      <a:pt x="8008" y="212"/>
                    </a:cubicBezTo>
                    <a:cubicBezTo>
                      <a:pt x="7487" y="101"/>
                      <a:pt x="6970" y="1"/>
                      <a:pt x="64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1250;p17"/>
              <p:cNvSpPr/>
              <p:nvPr/>
            </p:nvSpPr>
            <p:spPr>
              <a:xfrm>
                <a:off x="5229200" y="3532375"/>
                <a:ext cx="17975" cy="7725"/>
              </a:xfrm>
              <a:custGeom>
                <a:avLst/>
                <a:gdLst/>
                <a:ahLst/>
                <a:cxnLst/>
                <a:rect l="l" t="t" r="r" b="b"/>
                <a:pathLst>
                  <a:path w="719" h="309" extrusionOk="0">
                    <a:moveTo>
                      <a:pt x="0" y="1"/>
                    </a:moveTo>
                    <a:lnTo>
                      <a:pt x="0" y="308"/>
                    </a:lnTo>
                    <a:lnTo>
                      <a:pt x="719" y="308"/>
                    </a:lnTo>
                    <a:cubicBezTo>
                      <a:pt x="709" y="305"/>
                      <a:pt x="701" y="298"/>
                      <a:pt x="691" y="294"/>
                    </a:cubicBezTo>
                    <a:cubicBezTo>
                      <a:pt x="469" y="172"/>
                      <a:pt x="233" y="72"/>
                      <a:pt x="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1251;p17"/>
              <p:cNvSpPr/>
              <p:nvPr/>
            </p:nvSpPr>
            <p:spPr>
              <a:xfrm>
                <a:off x="5229200" y="3492200"/>
                <a:ext cx="18600" cy="22300"/>
              </a:xfrm>
              <a:custGeom>
                <a:avLst/>
                <a:gdLst/>
                <a:ahLst/>
                <a:cxnLst/>
                <a:rect l="l" t="t" r="r" b="b"/>
                <a:pathLst>
                  <a:path w="744" h="892" extrusionOk="0">
                    <a:moveTo>
                      <a:pt x="0" y="1"/>
                    </a:moveTo>
                    <a:lnTo>
                      <a:pt x="0" y="688"/>
                    </a:lnTo>
                    <a:cubicBezTo>
                      <a:pt x="190" y="763"/>
                      <a:pt x="387" y="824"/>
                      <a:pt x="576" y="888"/>
                    </a:cubicBezTo>
                    <a:cubicBezTo>
                      <a:pt x="585" y="890"/>
                      <a:pt x="593" y="891"/>
                      <a:pt x="602" y="891"/>
                    </a:cubicBezTo>
                    <a:cubicBezTo>
                      <a:pt x="648" y="891"/>
                      <a:pt x="697" y="862"/>
                      <a:pt x="733" y="838"/>
                    </a:cubicBezTo>
                    <a:cubicBezTo>
                      <a:pt x="744" y="831"/>
                      <a:pt x="712" y="741"/>
                      <a:pt x="684" y="706"/>
                    </a:cubicBezTo>
                    <a:cubicBezTo>
                      <a:pt x="465" y="455"/>
                      <a:pt x="250" y="205"/>
                      <a:pt x="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1252;p17"/>
              <p:cNvSpPr/>
              <p:nvPr/>
            </p:nvSpPr>
            <p:spPr>
              <a:xfrm>
                <a:off x="5229200" y="3405100"/>
                <a:ext cx="31675" cy="40250"/>
              </a:xfrm>
              <a:custGeom>
                <a:avLst/>
                <a:gdLst/>
                <a:ahLst/>
                <a:cxnLst/>
                <a:rect l="l" t="t" r="r" b="b"/>
                <a:pathLst>
                  <a:path w="1267" h="1610" extrusionOk="0">
                    <a:moveTo>
                      <a:pt x="0" y="0"/>
                    </a:moveTo>
                    <a:lnTo>
                      <a:pt x="0" y="1016"/>
                    </a:lnTo>
                    <a:cubicBezTo>
                      <a:pt x="164" y="1155"/>
                      <a:pt x="332" y="1295"/>
                      <a:pt x="497" y="1434"/>
                    </a:cubicBezTo>
                    <a:cubicBezTo>
                      <a:pt x="632" y="1549"/>
                      <a:pt x="747" y="1609"/>
                      <a:pt x="853" y="1609"/>
                    </a:cubicBezTo>
                    <a:cubicBezTo>
                      <a:pt x="940" y="1609"/>
                      <a:pt x="1020" y="1570"/>
                      <a:pt x="1102" y="1488"/>
                    </a:cubicBezTo>
                    <a:cubicBezTo>
                      <a:pt x="1267" y="1327"/>
                      <a:pt x="1159" y="1134"/>
                      <a:pt x="1016" y="958"/>
                    </a:cubicBezTo>
                    <a:cubicBezTo>
                      <a:pt x="909" y="830"/>
                      <a:pt x="776" y="719"/>
                      <a:pt x="654" y="601"/>
                    </a:cubicBezTo>
                    <a:cubicBezTo>
                      <a:pt x="436" y="397"/>
                      <a:pt x="211" y="204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1253;p17"/>
              <p:cNvSpPr/>
              <p:nvPr/>
            </p:nvSpPr>
            <p:spPr>
              <a:xfrm>
                <a:off x="5605075" y="2451575"/>
                <a:ext cx="134825" cy="145225"/>
              </a:xfrm>
              <a:custGeom>
                <a:avLst/>
                <a:gdLst/>
                <a:ahLst/>
                <a:cxnLst/>
                <a:rect l="l" t="t" r="r" b="b"/>
                <a:pathLst>
                  <a:path w="5393" h="5809" extrusionOk="0">
                    <a:moveTo>
                      <a:pt x="0" y="4"/>
                    </a:moveTo>
                    <a:lnTo>
                      <a:pt x="0" y="4"/>
                    </a:lnTo>
                    <a:cubicBezTo>
                      <a:pt x="43" y="105"/>
                      <a:pt x="65" y="212"/>
                      <a:pt x="133" y="298"/>
                    </a:cubicBezTo>
                    <a:cubicBezTo>
                      <a:pt x="187" y="366"/>
                      <a:pt x="291" y="405"/>
                      <a:pt x="376" y="452"/>
                    </a:cubicBezTo>
                    <a:cubicBezTo>
                      <a:pt x="501" y="527"/>
                      <a:pt x="644" y="584"/>
                      <a:pt x="763" y="663"/>
                    </a:cubicBezTo>
                    <a:cubicBezTo>
                      <a:pt x="1772" y="1332"/>
                      <a:pt x="2602" y="2144"/>
                      <a:pt x="3249" y="3110"/>
                    </a:cubicBezTo>
                    <a:cubicBezTo>
                      <a:pt x="3410" y="3350"/>
                      <a:pt x="3625" y="3568"/>
                      <a:pt x="3833" y="3790"/>
                    </a:cubicBezTo>
                    <a:cubicBezTo>
                      <a:pt x="3997" y="3966"/>
                      <a:pt x="4219" y="4113"/>
                      <a:pt x="4352" y="4301"/>
                    </a:cubicBezTo>
                    <a:cubicBezTo>
                      <a:pt x="4705" y="4795"/>
                      <a:pt x="5046" y="5304"/>
                      <a:pt x="5393" y="5809"/>
                    </a:cubicBezTo>
                    <a:lnTo>
                      <a:pt x="5393" y="4696"/>
                    </a:lnTo>
                    <a:cubicBezTo>
                      <a:pt x="4702" y="3905"/>
                      <a:pt x="4040" y="3114"/>
                      <a:pt x="3414" y="2313"/>
                    </a:cubicBezTo>
                    <a:cubicBezTo>
                      <a:pt x="2613" y="1289"/>
                      <a:pt x="1600" y="519"/>
                      <a:pt x="319" y="37"/>
                    </a:cubicBezTo>
                    <a:cubicBezTo>
                      <a:pt x="226" y="1"/>
                      <a:pt x="108" y="15"/>
                      <a:pt x="0" y="4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1254;p17"/>
              <p:cNvSpPr/>
              <p:nvPr/>
            </p:nvSpPr>
            <p:spPr>
              <a:xfrm>
                <a:off x="5271050" y="3443900"/>
                <a:ext cx="45725" cy="43000"/>
              </a:xfrm>
              <a:custGeom>
                <a:avLst/>
                <a:gdLst/>
                <a:ahLst/>
                <a:cxnLst/>
                <a:rect l="l" t="t" r="r" b="b"/>
                <a:pathLst>
                  <a:path w="1829" h="1720" extrusionOk="0">
                    <a:moveTo>
                      <a:pt x="8" y="1"/>
                    </a:moveTo>
                    <a:lnTo>
                      <a:pt x="8" y="1"/>
                    </a:lnTo>
                    <a:cubicBezTo>
                      <a:pt x="19" y="126"/>
                      <a:pt x="1" y="201"/>
                      <a:pt x="32" y="247"/>
                    </a:cubicBezTo>
                    <a:cubicBezTo>
                      <a:pt x="265" y="609"/>
                      <a:pt x="480" y="988"/>
                      <a:pt x="752" y="1317"/>
                    </a:cubicBezTo>
                    <a:cubicBezTo>
                      <a:pt x="935" y="1536"/>
                      <a:pt x="1193" y="1720"/>
                      <a:pt x="1462" y="1720"/>
                    </a:cubicBezTo>
                    <a:cubicBezTo>
                      <a:pt x="1488" y="1720"/>
                      <a:pt x="1513" y="1718"/>
                      <a:pt x="1539" y="1715"/>
                    </a:cubicBezTo>
                    <a:cubicBezTo>
                      <a:pt x="1650" y="1697"/>
                      <a:pt x="1779" y="1611"/>
                      <a:pt x="1808" y="1507"/>
                    </a:cubicBezTo>
                    <a:cubicBezTo>
                      <a:pt x="1829" y="1443"/>
                      <a:pt x="1707" y="1253"/>
                      <a:pt x="1614" y="1182"/>
                    </a:cubicBezTo>
                    <a:cubicBezTo>
                      <a:pt x="1102" y="792"/>
                      <a:pt x="584" y="423"/>
                      <a:pt x="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1255;p17"/>
              <p:cNvSpPr/>
              <p:nvPr/>
            </p:nvSpPr>
            <p:spPr>
              <a:xfrm>
                <a:off x="5665725" y="3383625"/>
                <a:ext cx="74175" cy="41250"/>
              </a:xfrm>
              <a:custGeom>
                <a:avLst/>
                <a:gdLst/>
                <a:ahLst/>
                <a:cxnLst/>
                <a:rect l="l" t="t" r="r" b="b"/>
                <a:pathLst>
                  <a:path w="2967" h="1650" extrusionOk="0">
                    <a:moveTo>
                      <a:pt x="2967" y="0"/>
                    </a:moveTo>
                    <a:cubicBezTo>
                      <a:pt x="2881" y="68"/>
                      <a:pt x="2824" y="161"/>
                      <a:pt x="2816" y="301"/>
                    </a:cubicBezTo>
                    <a:cubicBezTo>
                      <a:pt x="2770" y="303"/>
                      <a:pt x="2725" y="304"/>
                      <a:pt x="2681" y="304"/>
                    </a:cubicBezTo>
                    <a:cubicBezTo>
                      <a:pt x="2609" y="304"/>
                      <a:pt x="2540" y="302"/>
                      <a:pt x="2474" y="302"/>
                    </a:cubicBezTo>
                    <a:cubicBezTo>
                      <a:pt x="2354" y="302"/>
                      <a:pt x="2246" y="309"/>
                      <a:pt x="2158" y="347"/>
                    </a:cubicBezTo>
                    <a:cubicBezTo>
                      <a:pt x="2008" y="415"/>
                      <a:pt x="1929" y="597"/>
                      <a:pt x="1818" y="730"/>
                    </a:cubicBezTo>
                    <a:cubicBezTo>
                      <a:pt x="1728" y="698"/>
                      <a:pt x="1567" y="598"/>
                      <a:pt x="1450" y="598"/>
                    </a:cubicBezTo>
                    <a:cubicBezTo>
                      <a:pt x="1437" y="598"/>
                      <a:pt x="1425" y="599"/>
                      <a:pt x="1414" y="601"/>
                    </a:cubicBezTo>
                    <a:cubicBezTo>
                      <a:pt x="973" y="698"/>
                      <a:pt x="552" y="838"/>
                      <a:pt x="136" y="973"/>
                    </a:cubicBezTo>
                    <a:cubicBezTo>
                      <a:pt x="68" y="995"/>
                      <a:pt x="0" y="1145"/>
                      <a:pt x="7" y="1152"/>
                    </a:cubicBezTo>
                    <a:cubicBezTo>
                      <a:pt x="205" y="1324"/>
                      <a:pt x="398" y="1520"/>
                      <a:pt x="620" y="1639"/>
                    </a:cubicBezTo>
                    <a:cubicBezTo>
                      <a:pt x="634" y="1646"/>
                      <a:pt x="650" y="1650"/>
                      <a:pt x="668" y="1650"/>
                    </a:cubicBezTo>
                    <a:cubicBezTo>
                      <a:pt x="758" y="1650"/>
                      <a:pt x="883" y="1563"/>
                      <a:pt x="988" y="1525"/>
                    </a:cubicBezTo>
                    <a:cubicBezTo>
                      <a:pt x="1048" y="1502"/>
                      <a:pt x="1109" y="1443"/>
                      <a:pt x="1167" y="1443"/>
                    </a:cubicBezTo>
                    <a:cubicBezTo>
                      <a:pt x="1174" y="1443"/>
                      <a:pt x="1181" y="1444"/>
                      <a:pt x="1188" y="1446"/>
                    </a:cubicBezTo>
                    <a:cubicBezTo>
                      <a:pt x="1339" y="1490"/>
                      <a:pt x="1477" y="1509"/>
                      <a:pt x="1610" y="1509"/>
                    </a:cubicBezTo>
                    <a:cubicBezTo>
                      <a:pt x="1788" y="1509"/>
                      <a:pt x="1958" y="1474"/>
                      <a:pt x="2140" y="1417"/>
                    </a:cubicBezTo>
                    <a:cubicBezTo>
                      <a:pt x="2548" y="1288"/>
                      <a:pt x="2945" y="1209"/>
                      <a:pt x="2967" y="773"/>
                    </a:cubicBezTo>
                    <a:lnTo>
                      <a:pt x="2967" y="691"/>
                    </a:lnTo>
                    <a:cubicBezTo>
                      <a:pt x="2967" y="648"/>
                      <a:pt x="2960" y="605"/>
                      <a:pt x="2953" y="554"/>
                    </a:cubicBezTo>
                    <a:lnTo>
                      <a:pt x="2953" y="554"/>
                    </a:lnTo>
                    <a:cubicBezTo>
                      <a:pt x="2956" y="559"/>
                      <a:pt x="2963" y="562"/>
                      <a:pt x="2967" y="565"/>
                    </a:cubicBezTo>
                    <a:lnTo>
                      <a:pt x="2967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1256;p17"/>
              <p:cNvSpPr/>
              <p:nvPr/>
            </p:nvSpPr>
            <p:spPr>
              <a:xfrm>
                <a:off x="5282125" y="3276900"/>
                <a:ext cx="317350" cy="127950"/>
              </a:xfrm>
              <a:custGeom>
                <a:avLst/>
                <a:gdLst/>
                <a:ahLst/>
                <a:cxnLst/>
                <a:rect l="l" t="t" r="r" b="b"/>
                <a:pathLst>
                  <a:path w="12694" h="5118" extrusionOk="0">
                    <a:moveTo>
                      <a:pt x="19" y="0"/>
                    </a:moveTo>
                    <a:cubicBezTo>
                      <a:pt x="15" y="90"/>
                      <a:pt x="1" y="151"/>
                      <a:pt x="12" y="212"/>
                    </a:cubicBezTo>
                    <a:cubicBezTo>
                      <a:pt x="80" y="727"/>
                      <a:pt x="366" y="1170"/>
                      <a:pt x="785" y="1478"/>
                    </a:cubicBezTo>
                    <a:cubicBezTo>
                      <a:pt x="1723" y="2172"/>
                      <a:pt x="2689" y="2845"/>
                      <a:pt x="3687" y="3482"/>
                    </a:cubicBezTo>
                    <a:cubicBezTo>
                      <a:pt x="3984" y="3670"/>
                      <a:pt x="4378" y="3802"/>
                      <a:pt x="4695" y="3802"/>
                    </a:cubicBezTo>
                    <a:cubicBezTo>
                      <a:pt x="4729" y="3802"/>
                      <a:pt x="4761" y="3800"/>
                      <a:pt x="4793" y="3797"/>
                    </a:cubicBezTo>
                    <a:cubicBezTo>
                      <a:pt x="4849" y="3791"/>
                      <a:pt x="4904" y="3788"/>
                      <a:pt x="4958" y="3788"/>
                    </a:cubicBezTo>
                    <a:cubicBezTo>
                      <a:pt x="5270" y="3788"/>
                      <a:pt x="5553" y="3886"/>
                      <a:pt x="5852" y="4007"/>
                    </a:cubicBezTo>
                    <a:cubicBezTo>
                      <a:pt x="6585" y="4301"/>
                      <a:pt x="7300" y="4706"/>
                      <a:pt x="8088" y="4767"/>
                    </a:cubicBezTo>
                    <a:cubicBezTo>
                      <a:pt x="8664" y="4810"/>
                      <a:pt x="9265" y="4988"/>
                      <a:pt x="9859" y="5092"/>
                    </a:cubicBezTo>
                    <a:cubicBezTo>
                      <a:pt x="9969" y="5111"/>
                      <a:pt x="10081" y="5117"/>
                      <a:pt x="10190" y="5117"/>
                    </a:cubicBezTo>
                    <a:cubicBezTo>
                      <a:pt x="10266" y="5117"/>
                      <a:pt x="10341" y="5114"/>
                      <a:pt x="10413" y="5110"/>
                    </a:cubicBezTo>
                    <a:cubicBezTo>
                      <a:pt x="10710" y="5092"/>
                      <a:pt x="10997" y="5035"/>
                      <a:pt x="11298" y="5024"/>
                    </a:cubicBezTo>
                    <a:cubicBezTo>
                      <a:pt x="11541" y="5016"/>
                      <a:pt x="11759" y="5010"/>
                      <a:pt x="11727" y="4777"/>
                    </a:cubicBezTo>
                    <a:lnTo>
                      <a:pt x="11727" y="4777"/>
                    </a:lnTo>
                    <a:cubicBezTo>
                      <a:pt x="12063" y="4785"/>
                      <a:pt x="12367" y="4788"/>
                      <a:pt x="12693" y="4795"/>
                    </a:cubicBezTo>
                    <a:cubicBezTo>
                      <a:pt x="12596" y="4463"/>
                      <a:pt x="12400" y="4326"/>
                      <a:pt x="12174" y="4294"/>
                    </a:cubicBezTo>
                    <a:cubicBezTo>
                      <a:pt x="12120" y="4286"/>
                      <a:pt x="12068" y="4283"/>
                      <a:pt x="12014" y="4283"/>
                    </a:cubicBezTo>
                    <a:cubicBezTo>
                      <a:pt x="11875" y="4283"/>
                      <a:pt x="11733" y="4304"/>
                      <a:pt x="11569" y="4312"/>
                    </a:cubicBezTo>
                    <a:cubicBezTo>
                      <a:pt x="11566" y="4308"/>
                      <a:pt x="11516" y="4233"/>
                      <a:pt x="11419" y="4086"/>
                    </a:cubicBezTo>
                    <a:cubicBezTo>
                      <a:pt x="11298" y="4400"/>
                      <a:pt x="11070" y="4483"/>
                      <a:pt x="10807" y="4483"/>
                    </a:cubicBezTo>
                    <a:cubicBezTo>
                      <a:pt x="10714" y="4483"/>
                      <a:pt x="10616" y="4472"/>
                      <a:pt x="10517" y="4458"/>
                    </a:cubicBezTo>
                    <a:cubicBezTo>
                      <a:pt x="10324" y="4430"/>
                      <a:pt x="10127" y="4316"/>
                      <a:pt x="9931" y="4262"/>
                    </a:cubicBezTo>
                    <a:cubicBezTo>
                      <a:pt x="9575" y="4168"/>
                      <a:pt x="9230" y="4132"/>
                      <a:pt x="8894" y="4132"/>
                    </a:cubicBezTo>
                    <a:cubicBezTo>
                      <a:pt x="8616" y="4132"/>
                      <a:pt x="8343" y="4156"/>
                      <a:pt x="8073" y="4194"/>
                    </a:cubicBezTo>
                    <a:cubicBezTo>
                      <a:pt x="8018" y="4202"/>
                      <a:pt x="7962" y="4205"/>
                      <a:pt x="7907" y="4205"/>
                    </a:cubicBezTo>
                    <a:cubicBezTo>
                      <a:pt x="7586" y="4205"/>
                      <a:pt x="7270" y="4081"/>
                      <a:pt x="6946" y="3947"/>
                    </a:cubicBezTo>
                    <a:cubicBezTo>
                      <a:pt x="6309" y="3682"/>
                      <a:pt x="5673" y="3435"/>
                      <a:pt x="5039" y="3188"/>
                    </a:cubicBezTo>
                    <a:cubicBezTo>
                      <a:pt x="4560" y="3003"/>
                      <a:pt x="4048" y="2902"/>
                      <a:pt x="3604" y="2638"/>
                    </a:cubicBezTo>
                    <a:cubicBezTo>
                      <a:pt x="2899" y="2215"/>
                      <a:pt x="2241" y="1703"/>
                      <a:pt x="1579" y="1216"/>
                    </a:cubicBezTo>
                    <a:cubicBezTo>
                      <a:pt x="1057" y="830"/>
                      <a:pt x="552" y="419"/>
                      <a:pt x="1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1257;p17"/>
              <p:cNvSpPr/>
              <p:nvPr/>
            </p:nvSpPr>
            <p:spPr>
              <a:xfrm>
                <a:off x="5270150" y="3404475"/>
                <a:ext cx="330475" cy="112650"/>
              </a:xfrm>
              <a:custGeom>
                <a:avLst/>
                <a:gdLst/>
                <a:ahLst/>
                <a:cxnLst/>
                <a:rect l="l" t="t" r="r" b="b"/>
                <a:pathLst>
                  <a:path w="13219" h="4506" extrusionOk="0">
                    <a:moveTo>
                      <a:pt x="286" y="1"/>
                    </a:moveTo>
                    <a:cubicBezTo>
                      <a:pt x="193" y="1"/>
                      <a:pt x="78" y="84"/>
                      <a:pt x="37" y="168"/>
                    </a:cubicBezTo>
                    <a:cubicBezTo>
                      <a:pt x="1" y="225"/>
                      <a:pt x="58" y="407"/>
                      <a:pt x="126" y="476"/>
                    </a:cubicBezTo>
                    <a:cubicBezTo>
                      <a:pt x="501" y="833"/>
                      <a:pt x="892" y="1173"/>
                      <a:pt x="1264" y="1510"/>
                    </a:cubicBezTo>
                    <a:cubicBezTo>
                      <a:pt x="1897" y="1885"/>
                      <a:pt x="2502" y="2275"/>
                      <a:pt x="3132" y="2601"/>
                    </a:cubicBezTo>
                    <a:cubicBezTo>
                      <a:pt x="3583" y="2838"/>
                      <a:pt x="4055" y="3027"/>
                      <a:pt x="4552" y="3048"/>
                    </a:cubicBezTo>
                    <a:cubicBezTo>
                      <a:pt x="5010" y="3074"/>
                      <a:pt x="5490" y="3145"/>
                      <a:pt x="5962" y="3263"/>
                    </a:cubicBezTo>
                    <a:cubicBezTo>
                      <a:pt x="7779" y="3725"/>
                      <a:pt x="9633" y="4261"/>
                      <a:pt x="11508" y="4473"/>
                    </a:cubicBezTo>
                    <a:cubicBezTo>
                      <a:pt x="11733" y="4497"/>
                      <a:pt x="11957" y="4506"/>
                      <a:pt x="12180" y="4506"/>
                    </a:cubicBezTo>
                    <a:cubicBezTo>
                      <a:pt x="12447" y="4506"/>
                      <a:pt x="12712" y="4493"/>
                      <a:pt x="12975" y="4480"/>
                    </a:cubicBezTo>
                    <a:cubicBezTo>
                      <a:pt x="13086" y="4476"/>
                      <a:pt x="13219" y="4329"/>
                      <a:pt x="13211" y="4222"/>
                    </a:cubicBezTo>
                    <a:cubicBezTo>
                      <a:pt x="13201" y="4111"/>
                      <a:pt x="13054" y="3939"/>
                      <a:pt x="12932" y="3847"/>
                    </a:cubicBezTo>
                    <a:cubicBezTo>
                      <a:pt x="12659" y="3639"/>
                      <a:pt x="12395" y="3583"/>
                      <a:pt x="12133" y="3583"/>
                    </a:cubicBezTo>
                    <a:cubicBezTo>
                      <a:pt x="11980" y="3583"/>
                      <a:pt x="11828" y="3602"/>
                      <a:pt x="11676" y="3621"/>
                    </a:cubicBezTo>
                    <a:cubicBezTo>
                      <a:pt x="11361" y="3658"/>
                      <a:pt x="11044" y="3678"/>
                      <a:pt x="10724" y="3678"/>
                    </a:cubicBezTo>
                    <a:cubicBezTo>
                      <a:pt x="9967" y="3678"/>
                      <a:pt x="9198" y="3565"/>
                      <a:pt x="8413" y="3295"/>
                    </a:cubicBezTo>
                    <a:cubicBezTo>
                      <a:pt x="8015" y="3160"/>
                      <a:pt x="7626" y="2973"/>
                      <a:pt x="7236" y="2873"/>
                    </a:cubicBezTo>
                    <a:cubicBezTo>
                      <a:pt x="6560" y="2698"/>
                      <a:pt x="5883" y="2615"/>
                      <a:pt x="5221" y="2408"/>
                    </a:cubicBezTo>
                    <a:cubicBezTo>
                      <a:pt x="4473" y="2172"/>
                      <a:pt x="3718" y="1903"/>
                      <a:pt x="3010" y="1545"/>
                    </a:cubicBezTo>
                    <a:cubicBezTo>
                      <a:pt x="2301" y="1184"/>
                      <a:pt x="1639" y="686"/>
                      <a:pt x="956" y="272"/>
                    </a:cubicBezTo>
                    <a:cubicBezTo>
                      <a:pt x="755" y="150"/>
                      <a:pt x="530" y="53"/>
                      <a:pt x="316" y="4"/>
                    </a:cubicBezTo>
                    <a:cubicBezTo>
                      <a:pt x="306" y="2"/>
                      <a:pt x="296" y="1"/>
                      <a:pt x="2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1258;p17"/>
              <p:cNvSpPr/>
              <p:nvPr/>
            </p:nvSpPr>
            <p:spPr>
              <a:xfrm>
                <a:off x="5607675" y="30424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1259;p17"/>
              <p:cNvSpPr/>
              <p:nvPr/>
            </p:nvSpPr>
            <p:spPr>
              <a:xfrm>
                <a:off x="5229200" y="3359800"/>
                <a:ext cx="31500" cy="44675"/>
              </a:xfrm>
              <a:custGeom>
                <a:avLst/>
                <a:gdLst/>
                <a:ahLst/>
                <a:cxnLst/>
                <a:rect l="l" t="t" r="r" b="b"/>
                <a:pathLst>
                  <a:path w="1260" h="1787" extrusionOk="0">
                    <a:moveTo>
                      <a:pt x="0" y="1"/>
                    </a:moveTo>
                    <a:lnTo>
                      <a:pt x="0" y="1082"/>
                    </a:lnTo>
                    <a:cubicBezTo>
                      <a:pt x="293" y="1286"/>
                      <a:pt x="587" y="1494"/>
                      <a:pt x="884" y="1697"/>
                    </a:cubicBezTo>
                    <a:cubicBezTo>
                      <a:pt x="952" y="1744"/>
                      <a:pt x="1062" y="1786"/>
                      <a:pt x="1134" y="1786"/>
                    </a:cubicBezTo>
                    <a:cubicBezTo>
                      <a:pt x="1156" y="1786"/>
                      <a:pt x="1175" y="1782"/>
                      <a:pt x="1188" y="1773"/>
                    </a:cubicBezTo>
                    <a:cubicBezTo>
                      <a:pt x="1249" y="1726"/>
                      <a:pt x="1259" y="1568"/>
                      <a:pt x="1231" y="1464"/>
                    </a:cubicBezTo>
                    <a:cubicBezTo>
                      <a:pt x="1117" y="1056"/>
                      <a:pt x="887" y="681"/>
                      <a:pt x="558" y="417"/>
                    </a:cubicBezTo>
                    <a:cubicBezTo>
                      <a:pt x="375" y="270"/>
                      <a:pt x="190" y="130"/>
                      <a:pt x="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1260;p17"/>
              <p:cNvSpPr/>
              <p:nvPr/>
            </p:nvSpPr>
            <p:spPr>
              <a:xfrm>
                <a:off x="5571350" y="3384700"/>
                <a:ext cx="25" cy="100"/>
              </a:xfrm>
              <a:custGeom>
                <a:avLst/>
                <a:gdLst/>
                <a:ahLst/>
                <a:cxnLst/>
                <a:rect l="l" t="t" r="r" b="b"/>
                <a:pathLst>
                  <a:path w="1" h="4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0" y="4"/>
                      <a:pt x="0" y="4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1261;p17"/>
              <p:cNvSpPr/>
              <p:nvPr/>
            </p:nvSpPr>
            <p:spPr>
              <a:xfrm>
                <a:off x="5252350" y="3483775"/>
                <a:ext cx="52100" cy="39050"/>
              </a:xfrm>
              <a:custGeom>
                <a:avLst/>
                <a:gdLst/>
                <a:ahLst/>
                <a:cxnLst/>
                <a:rect l="l" t="t" r="r" b="b"/>
                <a:pathLst>
                  <a:path w="2084" h="1562" extrusionOk="0">
                    <a:moveTo>
                      <a:pt x="321" y="1"/>
                    </a:moveTo>
                    <a:cubicBezTo>
                      <a:pt x="225" y="1"/>
                      <a:pt x="140" y="43"/>
                      <a:pt x="97" y="163"/>
                    </a:cubicBezTo>
                    <a:cubicBezTo>
                      <a:pt x="1" y="424"/>
                      <a:pt x="269" y="556"/>
                      <a:pt x="437" y="713"/>
                    </a:cubicBezTo>
                    <a:cubicBezTo>
                      <a:pt x="455" y="728"/>
                      <a:pt x="473" y="739"/>
                      <a:pt x="491" y="749"/>
                    </a:cubicBezTo>
                    <a:cubicBezTo>
                      <a:pt x="488" y="756"/>
                      <a:pt x="483" y="764"/>
                      <a:pt x="483" y="771"/>
                    </a:cubicBezTo>
                    <a:cubicBezTo>
                      <a:pt x="888" y="1000"/>
                      <a:pt x="1292" y="1236"/>
                      <a:pt x="1704" y="1454"/>
                    </a:cubicBezTo>
                    <a:cubicBezTo>
                      <a:pt x="1822" y="1519"/>
                      <a:pt x="1954" y="1529"/>
                      <a:pt x="2083" y="1562"/>
                    </a:cubicBezTo>
                    <a:cubicBezTo>
                      <a:pt x="2040" y="1405"/>
                      <a:pt x="2040" y="1182"/>
                      <a:pt x="1948" y="1104"/>
                    </a:cubicBezTo>
                    <a:cubicBezTo>
                      <a:pt x="1532" y="746"/>
                      <a:pt x="1099" y="409"/>
                      <a:pt x="655" y="120"/>
                    </a:cubicBezTo>
                    <a:cubicBezTo>
                      <a:pt x="559" y="58"/>
                      <a:pt x="432" y="1"/>
                      <a:pt x="3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1262;p17"/>
              <p:cNvSpPr/>
              <p:nvPr/>
            </p:nvSpPr>
            <p:spPr>
              <a:xfrm>
                <a:off x="5605075" y="3471650"/>
                <a:ext cx="134825" cy="45150"/>
              </a:xfrm>
              <a:custGeom>
                <a:avLst/>
                <a:gdLst/>
                <a:ahLst/>
                <a:cxnLst/>
                <a:rect l="l" t="t" r="r" b="b"/>
                <a:pathLst>
                  <a:path w="5393" h="1806" extrusionOk="0">
                    <a:moveTo>
                      <a:pt x="5393" y="0"/>
                    </a:moveTo>
                    <a:cubicBezTo>
                      <a:pt x="4459" y="293"/>
                      <a:pt x="3518" y="551"/>
                      <a:pt x="2502" y="669"/>
                    </a:cubicBezTo>
                    <a:cubicBezTo>
                      <a:pt x="1725" y="759"/>
                      <a:pt x="1013" y="1016"/>
                      <a:pt x="291" y="1227"/>
                    </a:cubicBezTo>
                    <a:cubicBezTo>
                      <a:pt x="157" y="1267"/>
                      <a:pt x="93" y="1446"/>
                      <a:pt x="0" y="1560"/>
                    </a:cubicBezTo>
                    <a:cubicBezTo>
                      <a:pt x="172" y="1639"/>
                      <a:pt x="347" y="1725"/>
                      <a:pt x="522" y="1799"/>
                    </a:cubicBezTo>
                    <a:cubicBezTo>
                      <a:pt x="534" y="1804"/>
                      <a:pt x="545" y="1805"/>
                      <a:pt x="556" y="1805"/>
                    </a:cubicBezTo>
                    <a:cubicBezTo>
                      <a:pt x="586" y="1805"/>
                      <a:pt x="617" y="1795"/>
                      <a:pt x="648" y="1793"/>
                    </a:cubicBezTo>
                    <a:cubicBezTo>
                      <a:pt x="2255" y="1682"/>
                      <a:pt x="3854" y="1507"/>
                      <a:pt x="5393" y="1155"/>
                    </a:cubicBezTo>
                    <a:lnTo>
                      <a:pt x="5393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1263;p17"/>
              <p:cNvSpPr/>
              <p:nvPr/>
            </p:nvSpPr>
            <p:spPr>
              <a:xfrm>
                <a:off x="5245750" y="3297525"/>
                <a:ext cx="424200" cy="147150"/>
              </a:xfrm>
              <a:custGeom>
                <a:avLst/>
                <a:gdLst/>
                <a:ahLst/>
                <a:cxnLst/>
                <a:rect l="l" t="t" r="r" b="b"/>
                <a:pathLst>
                  <a:path w="16968" h="5886" extrusionOk="0">
                    <a:moveTo>
                      <a:pt x="129" y="1"/>
                    </a:moveTo>
                    <a:cubicBezTo>
                      <a:pt x="93" y="1"/>
                      <a:pt x="55" y="5"/>
                      <a:pt x="19" y="5"/>
                    </a:cubicBezTo>
                    <a:cubicBezTo>
                      <a:pt x="13" y="5"/>
                      <a:pt x="6" y="5"/>
                      <a:pt x="0" y="5"/>
                    </a:cubicBezTo>
                    <a:lnTo>
                      <a:pt x="0" y="5"/>
                    </a:lnTo>
                    <a:cubicBezTo>
                      <a:pt x="17" y="95"/>
                      <a:pt x="7" y="206"/>
                      <a:pt x="57" y="270"/>
                    </a:cubicBezTo>
                    <a:cubicBezTo>
                      <a:pt x="458" y="761"/>
                      <a:pt x="823" y="1311"/>
                      <a:pt x="1299" y="1723"/>
                    </a:cubicBezTo>
                    <a:cubicBezTo>
                      <a:pt x="2412" y="2693"/>
                      <a:pt x="3675" y="3394"/>
                      <a:pt x="5038" y="3874"/>
                    </a:cubicBezTo>
                    <a:cubicBezTo>
                      <a:pt x="5918" y="4181"/>
                      <a:pt x="6806" y="4514"/>
                      <a:pt x="7703" y="4818"/>
                    </a:cubicBezTo>
                    <a:cubicBezTo>
                      <a:pt x="8273" y="5012"/>
                      <a:pt x="8849" y="5215"/>
                      <a:pt x="9425" y="5329"/>
                    </a:cubicBezTo>
                    <a:cubicBezTo>
                      <a:pt x="10545" y="5559"/>
                      <a:pt x="11643" y="5523"/>
                      <a:pt x="12799" y="5770"/>
                    </a:cubicBezTo>
                    <a:cubicBezTo>
                      <a:pt x="13181" y="5850"/>
                      <a:pt x="13552" y="5886"/>
                      <a:pt x="13914" y="5886"/>
                    </a:cubicBezTo>
                    <a:cubicBezTo>
                      <a:pt x="14843" y="5886"/>
                      <a:pt x="15711" y="5650"/>
                      <a:pt x="16538" y="5322"/>
                    </a:cubicBezTo>
                    <a:cubicBezTo>
                      <a:pt x="16763" y="5233"/>
                      <a:pt x="16968" y="5201"/>
                      <a:pt x="16771" y="4843"/>
                    </a:cubicBezTo>
                    <a:cubicBezTo>
                      <a:pt x="16671" y="4657"/>
                      <a:pt x="16596" y="4574"/>
                      <a:pt x="16398" y="4556"/>
                    </a:cubicBezTo>
                    <a:cubicBezTo>
                      <a:pt x="16379" y="4555"/>
                      <a:pt x="16362" y="4554"/>
                      <a:pt x="16345" y="4554"/>
                    </a:cubicBezTo>
                    <a:cubicBezTo>
                      <a:pt x="16056" y="4554"/>
                      <a:pt x="16098" y="4810"/>
                      <a:pt x="16094" y="5115"/>
                    </a:cubicBezTo>
                    <a:cubicBezTo>
                      <a:pt x="15930" y="4790"/>
                      <a:pt x="15767" y="4704"/>
                      <a:pt x="15605" y="4704"/>
                    </a:cubicBezTo>
                    <a:cubicBezTo>
                      <a:pt x="15500" y="4704"/>
                      <a:pt x="15396" y="4740"/>
                      <a:pt x="15293" y="4771"/>
                    </a:cubicBezTo>
                    <a:cubicBezTo>
                      <a:pt x="15282" y="4890"/>
                      <a:pt x="15275" y="5000"/>
                      <a:pt x="15260" y="5136"/>
                    </a:cubicBezTo>
                    <a:cubicBezTo>
                      <a:pt x="15003" y="4907"/>
                      <a:pt x="14880" y="4797"/>
                      <a:pt x="14793" y="4797"/>
                    </a:cubicBezTo>
                    <a:cubicBezTo>
                      <a:pt x="14713" y="4797"/>
                      <a:pt x="14664" y="4890"/>
                      <a:pt x="14570" y="5068"/>
                    </a:cubicBezTo>
                    <a:cubicBezTo>
                      <a:pt x="14400" y="4935"/>
                      <a:pt x="14231" y="4871"/>
                      <a:pt x="14075" y="4871"/>
                    </a:cubicBezTo>
                    <a:cubicBezTo>
                      <a:pt x="13932" y="4871"/>
                      <a:pt x="13801" y="4925"/>
                      <a:pt x="13690" y="5029"/>
                    </a:cubicBezTo>
                    <a:cubicBezTo>
                      <a:pt x="13650" y="5068"/>
                      <a:pt x="13582" y="5097"/>
                      <a:pt x="13521" y="5101"/>
                    </a:cubicBezTo>
                    <a:cubicBezTo>
                      <a:pt x="13486" y="5103"/>
                      <a:pt x="13449" y="5104"/>
                      <a:pt x="13413" y="5104"/>
                    </a:cubicBezTo>
                    <a:cubicBezTo>
                      <a:pt x="13333" y="5104"/>
                      <a:pt x="13251" y="5100"/>
                      <a:pt x="13172" y="5100"/>
                    </a:cubicBezTo>
                    <a:cubicBezTo>
                      <a:pt x="13090" y="5100"/>
                      <a:pt x="13011" y="5105"/>
                      <a:pt x="12938" y="5122"/>
                    </a:cubicBezTo>
                    <a:cubicBezTo>
                      <a:pt x="12782" y="5160"/>
                      <a:pt x="12626" y="5186"/>
                      <a:pt x="12469" y="5186"/>
                    </a:cubicBezTo>
                    <a:cubicBezTo>
                      <a:pt x="12236" y="5186"/>
                      <a:pt x="11998" y="5128"/>
                      <a:pt x="11744" y="4961"/>
                    </a:cubicBezTo>
                    <a:cubicBezTo>
                      <a:pt x="11484" y="4792"/>
                      <a:pt x="11219" y="4709"/>
                      <a:pt x="10954" y="4709"/>
                    </a:cubicBezTo>
                    <a:cubicBezTo>
                      <a:pt x="10887" y="4709"/>
                      <a:pt x="10819" y="4714"/>
                      <a:pt x="10752" y="4725"/>
                    </a:cubicBezTo>
                    <a:cubicBezTo>
                      <a:pt x="10622" y="4746"/>
                      <a:pt x="10485" y="4771"/>
                      <a:pt x="10349" y="4771"/>
                    </a:cubicBezTo>
                    <a:cubicBezTo>
                      <a:pt x="10295" y="4771"/>
                      <a:pt x="10241" y="4767"/>
                      <a:pt x="10187" y="4757"/>
                    </a:cubicBezTo>
                    <a:cubicBezTo>
                      <a:pt x="9807" y="4682"/>
                      <a:pt x="9425" y="4553"/>
                      <a:pt x="9046" y="4460"/>
                    </a:cubicBezTo>
                    <a:cubicBezTo>
                      <a:pt x="8523" y="4331"/>
                      <a:pt x="7990" y="4270"/>
                      <a:pt x="7485" y="4077"/>
                    </a:cubicBezTo>
                    <a:cubicBezTo>
                      <a:pt x="6426" y="3673"/>
                      <a:pt x="5389" y="3222"/>
                      <a:pt x="4365" y="2764"/>
                    </a:cubicBezTo>
                    <a:cubicBezTo>
                      <a:pt x="3549" y="2396"/>
                      <a:pt x="2813" y="1869"/>
                      <a:pt x="2096" y="1301"/>
                    </a:cubicBezTo>
                    <a:cubicBezTo>
                      <a:pt x="1499" y="821"/>
                      <a:pt x="848" y="439"/>
                      <a:pt x="222" y="23"/>
                    </a:cubicBezTo>
                    <a:cubicBezTo>
                      <a:pt x="196" y="5"/>
                      <a:pt x="163" y="1"/>
                      <a:pt x="12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1264;p17"/>
              <p:cNvSpPr/>
              <p:nvPr/>
            </p:nvSpPr>
            <p:spPr>
              <a:xfrm>
                <a:off x="5589500" y="3517075"/>
                <a:ext cx="150400" cy="23025"/>
              </a:xfrm>
              <a:custGeom>
                <a:avLst/>
                <a:gdLst/>
                <a:ahLst/>
                <a:cxnLst/>
                <a:rect l="l" t="t" r="r" b="b"/>
                <a:pathLst>
                  <a:path w="6016" h="921" extrusionOk="0">
                    <a:moveTo>
                      <a:pt x="6016" y="0"/>
                    </a:moveTo>
                    <a:cubicBezTo>
                      <a:pt x="4903" y="269"/>
                      <a:pt x="3801" y="552"/>
                      <a:pt x="2699" y="803"/>
                    </a:cubicBezTo>
                    <a:cubicBezTo>
                      <a:pt x="2494" y="848"/>
                      <a:pt x="2270" y="885"/>
                      <a:pt x="2044" y="885"/>
                    </a:cubicBezTo>
                    <a:cubicBezTo>
                      <a:pt x="1895" y="885"/>
                      <a:pt x="1746" y="869"/>
                      <a:pt x="1601" y="827"/>
                    </a:cubicBezTo>
                    <a:cubicBezTo>
                      <a:pt x="1349" y="753"/>
                      <a:pt x="1113" y="719"/>
                      <a:pt x="892" y="719"/>
                    </a:cubicBezTo>
                    <a:cubicBezTo>
                      <a:pt x="562" y="719"/>
                      <a:pt x="266" y="794"/>
                      <a:pt x="1" y="920"/>
                    </a:cubicBezTo>
                    <a:lnTo>
                      <a:pt x="6016" y="920"/>
                    </a:lnTo>
                    <a:lnTo>
                      <a:pt x="6016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1265;p17"/>
              <p:cNvSpPr/>
              <p:nvPr/>
            </p:nvSpPr>
            <p:spPr>
              <a:xfrm>
                <a:off x="5265950" y="3360000"/>
                <a:ext cx="473950" cy="119450"/>
              </a:xfrm>
              <a:custGeom>
                <a:avLst/>
                <a:gdLst/>
                <a:ahLst/>
                <a:cxnLst/>
                <a:rect l="l" t="t" r="r" b="b"/>
                <a:pathLst>
                  <a:path w="18958" h="4778" extrusionOk="0">
                    <a:moveTo>
                      <a:pt x="373" y="0"/>
                    </a:moveTo>
                    <a:cubicBezTo>
                      <a:pt x="289" y="0"/>
                      <a:pt x="205" y="5"/>
                      <a:pt x="126" y="8"/>
                    </a:cubicBezTo>
                    <a:cubicBezTo>
                      <a:pt x="72" y="8"/>
                      <a:pt x="0" y="251"/>
                      <a:pt x="40" y="301"/>
                    </a:cubicBezTo>
                    <a:cubicBezTo>
                      <a:pt x="387" y="741"/>
                      <a:pt x="680" y="1242"/>
                      <a:pt x="1227" y="1478"/>
                    </a:cubicBezTo>
                    <a:cubicBezTo>
                      <a:pt x="2129" y="1864"/>
                      <a:pt x="3031" y="2305"/>
                      <a:pt x="3958" y="2673"/>
                    </a:cubicBezTo>
                    <a:cubicBezTo>
                      <a:pt x="4770" y="2999"/>
                      <a:pt x="5604" y="3267"/>
                      <a:pt x="6441" y="3522"/>
                    </a:cubicBezTo>
                    <a:cubicBezTo>
                      <a:pt x="6903" y="3664"/>
                      <a:pt x="7379" y="3686"/>
                      <a:pt x="7848" y="3818"/>
                    </a:cubicBezTo>
                    <a:cubicBezTo>
                      <a:pt x="9028" y="4151"/>
                      <a:pt x="10213" y="4591"/>
                      <a:pt x="11430" y="4681"/>
                    </a:cubicBezTo>
                    <a:cubicBezTo>
                      <a:pt x="12107" y="4729"/>
                      <a:pt x="12786" y="4777"/>
                      <a:pt x="13455" y="4777"/>
                    </a:cubicBezTo>
                    <a:cubicBezTo>
                      <a:pt x="14181" y="4777"/>
                      <a:pt x="14895" y="4720"/>
                      <a:pt x="15577" y="4541"/>
                    </a:cubicBezTo>
                    <a:cubicBezTo>
                      <a:pt x="16690" y="4247"/>
                      <a:pt x="17813" y="3947"/>
                      <a:pt x="18929" y="3618"/>
                    </a:cubicBezTo>
                    <a:cubicBezTo>
                      <a:pt x="18939" y="3614"/>
                      <a:pt x="18947" y="3614"/>
                      <a:pt x="18958" y="3611"/>
                    </a:cubicBezTo>
                    <a:lnTo>
                      <a:pt x="18958" y="2684"/>
                    </a:lnTo>
                    <a:cubicBezTo>
                      <a:pt x="17960" y="3049"/>
                      <a:pt x="16972" y="3421"/>
                      <a:pt x="15970" y="3754"/>
                    </a:cubicBezTo>
                    <a:cubicBezTo>
                      <a:pt x="15467" y="3920"/>
                      <a:pt x="14953" y="4081"/>
                      <a:pt x="14380" y="4081"/>
                    </a:cubicBezTo>
                    <a:cubicBezTo>
                      <a:pt x="14227" y="4081"/>
                      <a:pt x="14071" y="4069"/>
                      <a:pt x="13909" y="4044"/>
                    </a:cubicBezTo>
                    <a:cubicBezTo>
                      <a:pt x="12969" y="3892"/>
                      <a:pt x="12042" y="3754"/>
                      <a:pt x="11140" y="3754"/>
                    </a:cubicBezTo>
                    <a:cubicBezTo>
                      <a:pt x="11023" y="3754"/>
                      <a:pt x="10906" y="3756"/>
                      <a:pt x="10789" y="3761"/>
                    </a:cubicBezTo>
                    <a:cubicBezTo>
                      <a:pt x="10753" y="3763"/>
                      <a:pt x="10716" y="3764"/>
                      <a:pt x="10679" y="3764"/>
                    </a:cubicBezTo>
                    <a:cubicBezTo>
                      <a:pt x="10313" y="3764"/>
                      <a:pt x="9911" y="3684"/>
                      <a:pt x="9540" y="3557"/>
                    </a:cubicBezTo>
                    <a:cubicBezTo>
                      <a:pt x="8867" y="3326"/>
                      <a:pt x="8205" y="3095"/>
                      <a:pt x="7553" y="3095"/>
                    </a:cubicBezTo>
                    <a:cubicBezTo>
                      <a:pt x="7488" y="3095"/>
                      <a:pt x="7422" y="3098"/>
                      <a:pt x="7357" y="3103"/>
                    </a:cubicBezTo>
                    <a:cubicBezTo>
                      <a:pt x="7343" y="3103"/>
                      <a:pt x="7328" y="3103"/>
                      <a:pt x="7313" y="3103"/>
                    </a:cubicBezTo>
                    <a:cubicBezTo>
                      <a:pt x="7228" y="3103"/>
                      <a:pt x="7138" y="3094"/>
                      <a:pt x="7053" y="3067"/>
                    </a:cubicBezTo>
                    <a:cubicBezTo>
                      <a:pt x="6195" y="2802"/>
                      <a:pt x="5336" y="2551"/>
                      <a:pt x="4495" y="2258"/>
                    </a:cubicBezTo>
                    <a:cubicBezTo>
                      <a:pt x="4104" y="2122"/>
                      <a:pt x="3714" y="1922"/>
                      <a:pt x="3349" y="1700"/>
                    </a:cubicBezTo>
                    <a:cubicBezTo>
                      <a:pt x="2491" y="1170"/>
                      <a:pt x="1661" y="598"/>
                      <a:pt x="813" y="93"/>
                    </a:cubicBezTo>
                    <a:cubicBezTo>
                      <a:pt x="685" y="17"/>
                      <a:pt x="529" y="0"/>
                      <a:pt x="37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1266;p17"/>
              <p:cNvSpPr/>
              <p:nvPr/>
            </p:nvSpPr>
            <p:spPr>
              <a:xfrm>
                <a:off x="5639500" y="3379325"/>
                <a:ext cx="16875" cy="14700"/>
              </a:xfrm>
              <a:custGeom>
                <a:avLst/>
                <a:gdLst/>
                <a:ahLst/>
                <a:cxnLst/>
                <a:rect l="l" t="t" r="r" b="b"/>
                <a:pathLst>
                  <a:path w="675" h="588" extrusionOk="0">
                    <a:moveTo>
                      <a:pt x="473" y="7"/>
                    </a:moveTo>
                    <a:cubicBezTo>
                      <a:pt x="323" y="29"/>
                      <a:pt x="76" y="1"/>
                      <a:pt x="47" y="82"/>
                    </a:cubicBezTo>
                    <a:cubicBezTo>
                      <a:pt x="1" y="208"/>
                      <a:pt x="105" y="415"/>
                      <a:pt x="144" y="587"/>
                    </a:cubicBezTo>
                    <a:cubicBezTo>
                      <a:pt x="294" y="569"/>
                      <a:pt x="445" y="555"/>
                      <a:pt x="674" y="526"/>
                    </a:cubicBezTo>
                    <a:cubicBezTo>
                      <a:pt x="588" y="311"/>
                      <a:pt x="531" y="158"/>
                      <a:pt x="473" y="7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1267;p17"/>
              <p:cNvSpPr/>
              <p:nvPr/>
            </p:nvSpPr>
            <p:spPr>
              <a:xfrm>
                <a:off x="5589600" y="3374850"/>
                <a:ext cx="46375" cy="23600"/>
              </a:xfrm>
              <a:custGeom>
                <a:avLst/>
                <a:gdLst/>
                <a:ahLst/>
                <a:cxnLst/>
                <a:rect l="l" t="t" r="r" b="b"/>
                <a:pathLst>
                  <a:path w="1855" h="944" extrusionOk="0">
                    <a:moveTo>
                      <a:pt x="0" y="0"/>
                    </a:moveTo>
                    <a:lnTo>
                      <a:pt x="0" y="0"/>
                    </a:lnTo>
                    <a:cubicBezTo>
                      <a:pt x="132" y="208"/>
                      <a:pt x="193" y="340"/>
                      <a:pt x="290" y="441"/>
                    </a:cubicBezTo>
                    <a:cubicBezTo>
                      <a:pt x="441" y="598"/>
                      <a:pt x="660" y="859"/>
                      <a:pt x="777" y="859"/>
                    </a:cubicBezTo>
                    <a:cubicBezTo>
                      <a:pt x="780" y="859"/>
                      <a:pt x="782" y="859"/>
                      <a:pt x="784" y="859"/>
                    </a:cubicBezTo>
                    <a:cubicBezTo>
                      <a:pt x="854" y="852"/>
                      <a:pt x="920" y="848"/>
                      <a:pt x="986" y="848"/>
                    </a:cubicBezTo>
                    <a:cubicBezTo>
                      <a:pt x="1123" y="848"/>
                      <a:pt x="1258" y="866"/>
                      <a:pt x="1410" y="920"/>
                    </a:cubicBezTo>
                    <a:cubicBezTo>
                      <a:pt x="1454" y="936"/>
                      <a:pt x="1503" y="943"/>
                      <a:pt x="1551" y="943"/>
                    </a:cubicBezTo>
                    <a:cubicBezTo>
                      <a:pt x="1623" y="943"/>
                      <a:pt x="1693" y="927"/>
                      <a:pt x="1739" y="895"/>
                    </a:cubicBezTo>
                    <a:cubicBezTo>
                      <a:pt x="1811" y="852"/>
                      <a:pt x="1854" y="723"/>
                      <a:pt x="1836" y="626"/>
                    </a:cubicBezTo>
                    <a:cubicBezTo>
                      <a:pt x="1811" y="505"/>
                      <a:pt x="1747" y="337"/>
                      <a:pt x="1646" y="258"/>
                    </a:cubicBezTo>
                    <a:cubicBezTo>
                      <a:pt x="1603" y="224"/>
                      <a:pt x="1535" y="210"/>
                      <a:pt x="1460" y="210"/>
                    </a:cubicBezTo>
                    <a:cubicBezTo>
                      <a:pt x="1275" y="210"/>
                      <a:pt x="1044" y="291"/>
                      <a:pt x="1017" y="347"/>
                    </a:cubicBezTo>
                    <a:cubicBezTo>
                      <a:pt x="680" y="233"/>
                      <a:pt x="369" y="125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1268;p17"/>
              <p:cNvSpPr/>
              <p:nvPr/>
            </p:nvSpPr>
            <p:spPr>
              <a:xfrm>
                <a:off x="5312100" y="3510175"/>
                <a:ext cx="11300" cy="13275"/>
              </a:xfrm>
              <a:custGeom>
                <a:avLst/>
                <a:gdLst/>
                <a:ahLst/>
                <a:cxnLst/>
                <a:rect l="l" t="t" r="r" b="b"/>
                <a:pathLst>
                  <a:path w="452" h="531" extrusionOk="0">
                    <a:moveTo>
                      <a:pt x="452" y="1"/>
                    </a:moveTo>
                    <a:lnTo>
                      <a:pt x="452" y="1"/>
                    </a:lnTo>
                    <a:cubicBezTo>
                      <a:pt x="266" y="123"/>
                      <a:pt x="1" y="40"/>
                      <a:pt x="37" y="323"/>
                    </a:cubicBezTo>
                    <a:cubicBezTo>
                      <a:pt x="44" y="377"/>
                      <a:pt x="269" y="452"/>
                      <a:pt x="420" y="531"/>
                    </a:cubicBezTo>
                    <a:cubicBezTo>
                      <a:pt x="433" y="316"/>
                      <a:pt x="441" y="198"/>
                      <a:pt x="45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1269;p17"/>
              <p:cNvSpPr/>
              <p:nvPr/>
            </p:nvSpPr>
            <p:spPr>
              <a:xfrm>
                <a:off x="5229200" y="2210075"/>
                <a:ext cx="510700" cy="129275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5171" extrusionOk="0">
                    <a:moveTo>
                      <a:pt x="7030" y="1"/>
                    </a:moveTo>
                    <a:cubicBezTo>
                      <a:pt x="6638" y="1"/>
                      <a:pt x="6247" y="69"/>
                      <a:pt x="5853" y="243"/>
                    </a:cubicBezTo>
                    <a:cubicBezTo>
                      <a:pt x="5589" y="361"/>
                      <a:pt x="5270" y="414"/>
                      <a:pt x="4978" y="432"/>
                    </a:cubicBezTo>
                    <a:cubicBezTo>
                      <a:pt x="3868" y="500"/>
                      <a:pt x="2770" y="518"/>
                      <a:pt x="1685" y="590"/>
                    </a:cubicBezTo>
                    <a:cubicBezTo>
                      <a:pt x="1120" y="629"/>
                      <a:pt x="558" y="687"/>
                      <a:pt x="0" y="744"/>
                    </a:cubicBezTo>
                    <a:lnTo>
                      <a:pt x="0" y="1320"/>
                    </a:lnTo>
                    <a:cubicBezTo>
                      <a:pt x="72" y="1156"/>
                      <a:pt x="200" y="1069"/>
                      <a:pt x="335" y="1069"/>
                    </a:cubicBezTo>
                    <a:cubicBezTo>
                      <a:pt x="394" y="1069"/>
                      <a:pt x="454" y="1086"/>
                      <a:pt x="512" y="1119"/>
                    </a:cubicBezTo>
                    <a:cubicBezTo>
                      <a:pt x="555" y="1144"/>
                      <a:pt x="569" y="1213"/>
                      <a:pt x="598" y="1259"/>
                    </a:cubicBezTo>
                    <a:cubicBezTo>
                      <a:pt x="550" y="1271"/>
                      <a:pt x="497" y="1298"/>
                      <a:pt x="456" y="1298"/>
                    </a:cubicBezTo>
                    <a:cubicBezTo>
                      <a:pt x="448" y="1298"/>
                      <a:pt x="440" y="1297"/>
                      <a:pt x="433" y="1295"/>
                    </a:cubicBezTo>
                    <a:cubicBezTo>
                      <a:pt x="391" y="1281"/>
                      <a:pt x="354" y="1274"/>
                      <a:pt x="323" y="1274"/>
                    </a:cubicBezTo>
                    <a:cubicBezTo>
                      <a:pt x="226" y="1274"/>
                      <a:pt x="175" y="1338"/>
                      <a:pt x="143" y="1460"/>
                    </a:cubicBezTo>
                    <a:cubicBezTo>
                      <a:pt x="191" y="1460"/>
                      <a:pt x="232" y="1461"/>
                      <a:pt x="270" y="1461"/>
                    </a:cubicBezTo>
                    <a:cubicBezTo>
                      <a:pt x="289" y="1461"/>
                      <a:pt x="308" y="1461"/>
                      <a:pt x="326" y="1460"/>
                    </a:cubicBezTo>
                    <a:cubicBezTo>
                      <a:pt x="748" y="1417"/>
                      <a:pt x="1170" y="1377"/>
                      <a:pt x="1596" y="1331"/>
                    </a:cubicBezTo>
                    <a:cubicBezTo>
                      <a:pt x="2573" y="1227"/>
                      <a:pt x="3564" y="1127"/>
                      <a:pt x="4562" y="1016"/>
                    </a:cubicBezTo>
                    <a:cubicBezTo>
                      <a:pt x="4920" y="973"/>
                      <a:pt x="5278" y="894"/>
                      <a:pt x="5643" y="862"/>
                    </a:cubicBezTo>
                    <a:cubicBezTo>
                      <a:pt x="6040" y="827"/>
                      <a:pt x="6444" y="830"/>
                      <a:pt x="6849" y="805"/>
                    </a:cubicBezTo>
                    <a:cubicBezTo>
                      <a:pt x="6899" y="802"/>
                      <a:pt x="6948" y="795"/>
                      <a:pt x="6991" y="795"/>
                    </a:cubicBezTo>
                    <a:cubicBezTo>
                      <a:pt x="7067" y="795"/>
                      <a:pt x="7128" y="818"/>
                      <a:pt x="7153" y="930"/>
                    </a:cubicBezTo>
                    <a:cubicBezTo>
                      <a:pt x="7158" y="954"/>
                      <a:pt x="7251" y="981"/>
                      <a:pt x="7308" y="981"/>
                    </a:cubicBezTo>
                    <a:cubicBezTo>
                      <a:pt x="7320" y="981"/>
                      <a:pt x="7331" y="980"/>
                      <a:pt x="7339" y="977"/>
                    </a:cubicBezTo>
                    <a:cubicBezTo>
                      <a:pt x="7439" y="930"/>
                      <a:pt x="7528" y="858"/>
                      <a:pt x="7600" y="779"/>
                    </a:cubicBezTo>
                    <a:cubicBezTo>
                      <a:pt x="7709" y="661"/>
                      <a:pt x="7793" y="598"/>
                      <a:pt x="7874" y="598"/>
                    </a:cubicBezTo>
                    <a:cubicBezTo>
                      <a:pt x="7950" y="598"/>
                      <a:pt x="8024" y="653"/>
                      <a:pt x="8115" y="773"/>
                    </a:cubicBezTo>
                    <a:cubicBezTo>
                      <a:pt x="8305" y="1021"/>
                      <a:pt x="8533" y="1112"/>
                      <a:pt x="8799" y="1112"/>
                    </a:cubicBezTo>
                    <a:cubicBezTo>
                      <a:pt x="8924" y="1112"/>
                      <a:pt x="9058" y="1092"/>
                      <a:pt x="9199" y="1058"/>
                    </a:cubicBezTo>
                    <a:cubicBezTo>
                      <a:pt x="9350" y="1023"/>
                      <a:pt x="9498" y="1006"/>
                      <a:pt x="9646" y="1006"/>
                    </a:cubicBezTo>
                    <a:cubicBezTo>
                      <a:pt x="9895" y="1006"/>
                      <a:pt x="10142" y="1054"/>
                      <a:pt x="10398" y="1141"/>
                    </a:cubicBezTo>
                    <a:cubicBezTo>
                      <a:pt x="11307" y="1460"/>
                      <a:pt x="12248" y="1724"/>
                      <a:pt x="13260" y="1828"/>
                    </a:cubicBezTo>
                    <a:cubicBezTo>
                      <a:pt x="13758" y="1879"/>
                      <a:pt x="14274" y="1957"/>
                      <a:pt x="14735" y="2122"/>
                    </a:cubicBezTo>
                    <a:cubicBezTo>
                      <a:pt x="15329" y="2325"/>
                      <a:pt x="15880" y="2626"/>
                      <a:pt x="16445" y="2901"/>
                    </a:cubicBezTo>
                    <a:cubicBezTo>
                      <a:pt x="16928" y="3138"/>
                      <a:pt x="17430" y="3360"/>
                      <a:pt x="17876" y="3646"/>
                    </a:cubicBezTo>
                    <a:cubicBezTo>
                      <a:pt x="18700" y="4172"/>
                      <a:pt x="19547" y="4683"/>
                      <a:pt x="20428" y="5170"/>
                    </a:cubicBezTo>
                    <a:lnTo>
                      <a:pt x="20428" y="4011"/>
                    </a:lnTo>
                    <a:cubicBezTo>
                      <a:pt x="19838" y="3524"/>
                      <a:pt x="19222" y="3113"/>
                      <a:pt x="18424" y="2870"/>
                    </a:cubicBezTo>
                    <a:cubicBezTo>
                      <a:pt x="17661" y="2633"/>
                      <a:pt x="16957" y="2279"/>
                      <a:pt x="16241" y="1971"/>
                    </a:cubicBezTo>
                    <a:cubicBezTo>
                      <a:pt x="15511" y="1660"/>
                      <a:pt x="14753" y="1445"/>
                      <a:pt x="13952" y="1345"/>
                    </a:cubicBezTo>
                    <a:cubicBezTo>
                      <a:pt x="12967" y="1223"/>
                      <a:pt x="12069" y="930"/>
                      <a:pt x="11239" y="497"/>
                    </a:cubicBezTo>
                    <a:cubicBezTo>
                      <a:pt x="10999" y="370"/>
                      <a:pt x="10743" y="282"/>
                      <a:pt x="10477" y="282"/>
                    </a:cubicBezTo>
                    <a:cubicBezTo>
                      <a:pt x="10323" y="282"/>
                      <a:pt x="10166" y="311"/>
                      <a:pt x="10005" y="379"/>
                    </a:cubicBezTo>
                    <a:cubicBezTo>
                      <a:pt x="9843" y="449"/>
                      <a:pt x="9681" y="477"/>
                      <a:pt x="9520" y="477"/>
                    </a:cubicBezTo>
                    <a:cubicBezTo>
                      <a:pt x="9381" y="477"/>
                      <a:pt x="9243" y="457"/>
                      <a:pt x="9103" y="422"/>
                    </a:cubicBezTo>
                    <a:cubicBezTo>
                      <a:pt x="8834" y="354"/>
                      <a:pt x="8573" y="272"/>
                      <a:pt x="8309" y="196"/>
                    </a:cubicBezTo>
                    <a:cubicBezTo>
                      <a:pt x="7879" y="81"/>
                      <a:pt x="7454" y="1"/>
                      <a:pt x="703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1270;p17"/>
              <p:cNvSpPr/>
              <p:nvPr/>
            </p:nvSpPr>
            <p:spPr>
              <a:xfrm>
                <a:off x="5510250" y="2169250"/>
                <a:ext cx="10500" cy="8900"/>
              </a:xfrm>
              <a:custGeom>
                <a:avLst/>
                <a:gdLst/>
                <a:ahLst/>
                <a:cxnLst/>
                <a:rect l="l" t="t" r="r" b="b"/>
                <a:pathLst>
                  <a:path w="420" h="356" extrusionOk="0">
                    <a:moveTo>
                      <a:pt x="150" y="1"/>
                    </a:moveTo>
                    <a:cubicBezTo>
                      <a:pt x="97" y="55"/>
                      <a:pt x="0" y="112"/>
                      <a:pt x="4" y="162"/>
                    </a:cubicBezTo>
                    <a:cubicBezTo>
                      <a:pt x="8" y="356"/>
                      <a:pt x="193" y="320"/>
                      <a:pt x="340" y="330"/>
                    </a:cubicBezTo>
                    <a:cubicBezTo>
                      <a:pt x="365" y="308"/>
                      <a:pt x="394" y="291"/>
                      <a:pt x="419" y="270"/>
                    </a:cubicBezTo>
                    <a:cubicBezTo>
                      <a:pt x="330" y="180"/>
                      <a:pt x="241" y="90"/>
                      <a:pt x="1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1271;p17"/>
              <p:cNvSpPr/>
              <p:nvPr/>
            </p:nvSpPr>
            <p:spPr>
              <a:xfrm>
                <a:off x="5229200" y="2184250"/>
                <a:ext cx="510700" cy="98275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3931" extrusionOk="0">
                    <a:moveTo>
                      <a:pt x="7118" y="0"/>
                    </a:moveTo>
                    <a:cubicBezTo>
                      <a:pt x="6702" y="0"/>
                      <a:pt x="6287" y="23"/>
                      <a:pt x="5875" y="88"/>
                    </a:cubicBezTo>
                    <a:cubicBezTo>
                      <a:pt x="5317" y="181"/>
                      <a:pt x="4770" y="335"/>
                      <a:pt x="4218" y="378"/>
                    </a:cubicBezTo>
                    <a:cubicBezTo>
                      <a:pt x="3801" y="408"/>
                      <a:pt x="3385" y="413"/>
                      <a:pt x="2969" y="413"/>
                    </a:cubicBezTo>
                    <a:cubicBezTo>
                      <a:pt x="2756" y="413"/>
                      <a:pt x="2543" y="412"/>
                      <a:pt x="2330" y="412"/>
                    </a:cubicBezTo>
                    <a:cubicBezTo>
                      <a:pt x="2225" y="412"/>
                      <a:pt x="2120" y="412"/>
                      <a:pt x="2015" y="413"/>
                    </a:cubicBezTo>
                    <a:cubicBezTo>
                      <a:pt x="1531" y="421"/>
                      <a:pt x="1049" y="403"/>
                      <a:pt x="619" y="686"/>
                    </a:cubicBezTo>
                    <a:cubicBezTo>
                      <a:pt x="559" y="724"/>
                      <a:pt x="468" y="741"/>
                      <a:pt x="381" y="741"/>
                    </a:cubicBezTo>
                    <a:cubicBezTo>
                      <a:pt x="337" y="741"/>
                      <a:pt x="295" y="737"/>
                      <a:pt x="258" y="729"/>
                    </a:cubicBezTo>
                    <a:cubicBezTo>
                      <a:pt x="172" y="711"/>
                      <a:pt x="86" y="700"/>
                      <a:pt x="0" y="696"/>
                    </a:cubicBezTo>
                    <a:lnTo>
                      <a:pt x="0" y="1022"/>
                    </a:lnTo>
                    <a:cubicBezTo>
                      <a:pt x="61" y="1029"/>
                      <a:pt x="118" y="1036"/>
                      <a:pt x="175" y="1051"/>
                    </a:cubicBezTo>
                    <a:cubicBezTo>
                      <a:pt x="493" y="1138"/>
                      <a:pt x="811" y="1214"/>
                      <a:pt x="1141" y="1214"/>
                    </a:cubicBezTo>
                    <a:cubicBezTo>
                      <a:pt x="1312" y="1214"/>
                      <a:pt x="1485" y="1194"/>
                      <a:pt x="1664" y="1143"/>
                    </a:cubicBezTo>
                    <a:cubicBezTo>
                      <a:pt x="1671" y="1142"/>
                      <a:pt x="1679" y="1141"/>
                      <a:pt x="1686" y="1141"/>
                    </a:cubicBezTo>
                    <a:cubicBezTo>
                      <a:pt x="1710" y="1141"/>
                      <a:pt x="1736" y="1147"/>
                      <a:pt x="1761" y="1147"/>
                    </a:cubicBezTo>
                    <a:cubicBezTo>
                      <a:pt x="1946" y="1150"/>
                      <a:pt x="2132" y="1165"/>
                      <a:pt x="2315" y="1165"/>
                    </a:cubicBezTo>
                    <a:cubicBezTo>
                      <a:pt x="2404" y="1165"/>
                      <a:pt x="2492" y="1162"/>
                      <a:pt x="2580" y="1151"/>
                    </a:cubicBezTo>
                    <a:cubicBezTo>
                      <a:pt x="3303" y="1069"/>
                      <a:pt x="4025" y="922"/>
                      <a:pt x="4759" y="868"/>
                    </a:cubicBezTo>
                    <a:cubicBezTo>
                      <a:pt x="5086" y="843"/>
                      <a:pt x="5417" y="839"/>
                      <a:pt x="5749" y="839"/>
                    </a:cubicBezTo>
                    <a:cubicBezTo>
                      <a:pt x="5905" y="839"/>
                      <a:pt x="6061" y="840"/>
                      <a:pt x="6217" y="840"/>
                    </a:cubicBezTo>
                    <a:cubicBezTo>
                      <a:pt x="6444" y="840"/>
                      <a:pt x="6671" y="838"/>
                      <a:pt x="6899" y="829"/>
                    </a:cubicBezTo>
                    <a:cubicBezTo>
                      <a:pt x="7300" y="815"/>
                      <a:pt x="7704" y="696"/>
                      <a:pt x="8108" y="693"/>
                    </a:cubicBezTo>
                    <a:cubicBezTo>
                      <a:pt x="8124" y="692"/>
                      <a:pt x="8141" y="692"/>
                      <a:pt x="8158" y="692"/>
                    </a:cubicBezTo>
                    <a:cubicBezTo>
                      <a:pt x="8785" y="692"/>
                      <a:pt x="9417" y="754"/>
                      <a:pt x="10051" y="775"/>
                    </a:cubicBezTo>
                    <a:cubicBezTo>
                      <a:pt x="10120" y="778"/>
                      <a:pt x="10188" y="778"/>
                      <a:pt x="10257" y="778"/>
                    </a:cubicBezTo>
                    <a:cubicBezTo>
                      <a:pt x="10425" y="778"/>
                      <a:pt x="10594" y="773"/>
                      <a:pt x="10761" y="773"/>
                    </a:cubicBezTo>
                    <a:cubicBezTo>
                      <a:pt x="10919" y="773"/>
                      <a:pt x="11077" y="778"/>
                      <a:pt x="11232" y="796"/>
                    </a:cubicBezTo>
                    <a:cubicBezTo>
                      <a:pt x="11736" y="854"/>
                      <a:pt x="12226" y="983"/>
                      <a:pt x="12731" y="1069"/>
                    </a:cubicBezTo>
                    <a:cubicBezTo>
                      <a:pt x="13443" y="1194"/>
                      <a:pt x="14162" y="1305"/>
                      <a:pt x="14828" y="1605"/>
                    </a:cubicBezTo>
                    <a:cubicBezTo>
                      <a:pt x="15218" y="1781"/>
                      <a:pt x="15636" y="1920"/>
                      <a:pt x="16041" y="2081"/>
                    </a:cubicBezTo>
                    <a:cubicBezTo>
                      <a:pt x="16900" y="2425"/>
                      <a:pt x="17787" y="2750"/>
                      <a:pt x="18485" y="3348"/>
                    </a:cubicBezTo>
                    <a:cubicBezTo>
                      <a:pt x="18621" y="3466"/>
                      <a:pt x="18835" y="3534"/>
                      <a:pt x="19029" y="3587"/>
                    </a:cubicBezTo>
                    <a:cubicBezTo>
                      <a:pt x="19347" y="3673"/>
                      <a:pt x="19691" y="3706"/>
                      <a:pt x="20009" y="3799"/>
                    </a:cubicBezTo>
                    <a:cubicBezTo>
                      <a:pt x="20148" y="3842"/>
                      <a:pt x="20288" y="3885"/>
                      <a:pt x="20428" y="3931"/>
                    </a:cubicBezTo>
                    <a:lnTo>
                      <a:pt x="20428" y="2682"/>
                    </a:lnTo>
                    <a:cubicBezTo>
                      <a:pt x="20281" y="2593"/>
                      <a:pt x="20113" y="2532"/>
                      <a:pt x="19920" y="2486"/>
                    </a:cubicBezTo>
                    <a:cubicBezTo>
                      <a:pt x="19283" y="2332"/>
                      <a:pt x="18649" y="2185"/>
                      <a:pt x="18038" y="1999"/>
                    </a:cubicBezTo>
                    <a:cubicBezTo>
                      <a:pt x="17430" y="1817"/>
                      <a:pt x="16857" y="1562"/>
                      <a:pt x="16252" y="1391"/>
                    </a:cubicBezTo>
                    <a:cubicBezTo>
                      <a:pt x="15225" y="1094"/>
                      <a:pt x="14205" y="803"/>
                      <a:pt x="13179" y="578"/>
                    </a:cubicBezTo>
                    <a:cubicBezTo>
                      <a:pt x="12391" y="407"/>
                      <a:pt x="11586" y="299"/>
                      <a:pt x="10796" y="213"/>
                    </a:cubicBezTo>
                    <a:cubicBezTo>
                      <a:pt x="10015" y="127"/>
                      <a:pt x="9235" y="91"/>
                      <a:pt x="8466" y="52"/>
                    </a:cubicBezTo>
                    <a:cubicBezTo>
                      <a:pt x="8015" y="26"/>
                      <a:pt x="7566" y="0"/>
                      <a:pt x="71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272;p17"/>
              <p:cNvSpPr/>
              <p:nvPr/>
            </p:nvSpPr>
            <p:spPr>
              <a:xfrm>
                <a:off x="5229200" y="2274025"/>
                <a:ext cx="510700" cy="155200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6208" extrusionOk="0">
                    <a:moveTo>
                      <a:pt x="5859" y="1"/>
                    </a:moveTo>
                    <a:cubicBezTo>
                      <a:pt x="4967" y="1"/>
                      <a:pt x="4085" y="60"/>
                      <a:pt x="3217" y="165"/>
                    </a:cubicBezTo>
                    <a:cubicBezTo>
                      <a:pt x="2126" y="297"/>
                      <a:pt x="1052" y="469"/>
                      <a:pt x="0" y="698"/>
                    </a:cubicBezTo>
                    <a:lnTo>
                      <a:pt x="0" y="1192"/>
                    </a:lnTo>
                    <a:cubicBezTo>
                      <a:pt x="508" y="1134"/>
                      <a:pt x="1023" y="1088"/>
                      <a:pt x="1542" y="1030"/>
                    </a:cubicBezTo>
                    <a:cubicBezTo>
                      <a:pt x="1903" y="991"/>
                      <a:pt x="2286" y="1042"/>
                      <a:pt x="2608" y="809"/>
                    </a:cubicBezTo>
                    <a:cubicBezTo>
                      <a:pt x="2740" y="713"/>
                      <a:pt x="2873" y="667"/>
                      <a:pt x="3010" y="667"/>
                    </a:cubicBezTo>
                    <a:cubicBezTo>
                      <a:pt x="3134" y="667"/>
                      <a:pt x="3261" y="705"/>
                      <a:pt x="3392" y="776"/>
                    </a:cubicBezTo>
                    <a:cubicBezTo>
                      <a:pt x="3502" y="835"/>
                      <a:pt x="3642" y="884"/>
                      <a:pt x="3767" y="884"/>
                    </a:cubicBezTo>
                    <a:cubicBezTo>
                      <a:pt x="3772" y="884"/>
                      <a:pt x="3777" y="884"/>
                      <a:pt x="3782" y="884"/>
                    </a:cubicBezTo>
                    <a:cubicBezTo>
                      <a:pt x="4423" y="860"/>
                      <a:pt x="5066" y="786"/>
                      <a:pt x="5713" y="786"/>
                    </a:cubicBezTo>
                    <a:cubicBezTo>
                      <a:pt x="5756" y="786"/>
                      <a:pt x="5800" y="787"/>
                      <a:pt x="5843" y="787"/>
                    </a:cubicBezTo>
                    <a:cubicBezTo>
                      <a:pt x="6677" y="798"/>
                      <a:pt x="7521" y="837"/>
                      <a:pt x="8355" y="952"/>
                    </a:cubicBezTo>
                    <a:cubicBezTo>
                      <a:pt x="9382" y="1091"/>
                      <a:pt x="10413" y="1299"/>
                      <a:pt x="11447" y="1521"/>
                    </a:cubicBezTo>
                    <a:cubicBezTo>
                      <a:pt x="12291" y="1704"/>
                      <a:pt x="13153" y="1882"/>
                      <a:pt x="13944" y="2262"/>
                    </a:cubicBezTo>
                    <a:cubicBezTo>
                      <a:pt x="14438" y="2498"/>
                      <a:pt x="14931" y="2745"/>
                      <a:pt x="15415" y="3013"/>
                    </a:cubicBezTo>
                    <a:cubicBezTo>
                      <a:pt x="16141" y="3421"/>
                      <a:pt x="16864" y="3839"/>
                      <a:pt x="17583" y="4283"/>
                    </a:cubicBezTo>
                    <a:cubicBezTo>
                      <a:pt x="18216" y="4670"/>
                      <a:pt x="18842" y="5078"/>
                      <a:pt x="19455" y="5507"/>
                    </a:cubicBezTo>
                    <a:cubicBezTo>
                      <a:pt x="19780" y="5736"/>
                      <a:pt x="20105" y="5968"/>
                      <a:pt x="20428" y="6208"/>
                    </a:cubicBezTo>
                    <a:lnTo>
                      <a:pt x="20428" y="5056"/>
                    </a:lnTo>
                    <a:cubicBezTo>
                      <a:pt x="19737" y="4619"/>
                      <a:pt x="19040" y="4204"/>
                      <a:pt x="18348" y="3790"/>
                    </a:cubicBezTo>
                    <a:cubicBezTo>
                      <a:pt x="17272" y="3146"/>
                      <a:pt x="16202" y="2520"/>
                      <a:pt x="15114" y="1943"/>
                    </a:cubicBezTo>
                    <a:cubicBezTo>
                      <a:pt x="14520" y="1628"/>
                      <a:pt x="13873" y="1377"/>
                      <a:pt x="13228" y="1163"/>
                    </a:cubicBezTo>
                    <a:cubicBezTo>
                      <a:pt x="12903" y="1055"/>
                      <a:pt x="12509" y="1116"/>
                      <a:pt x="12170" y="1038"/>
                    </a:cubicBezTo>
                    <a:cubicBezTo>
                      <a:pt x="11493" y="880"/>
                      <a:pt x="10842" y="673"/>
                      <a:pt x="10183" y="501"/>
                    </a:cubicBezTo>
                    <a:cubicBezTo>
                      <a:pt x="9754" y="386"/>
                      <a:pt x="9321" y="272"/>
                      <a:pt x="8885" y="197"/>
                    </a:cubicBezTo>
                    <a:cubicBezTo>
                      <a:pt x="8552" y="136"/>
                      <a:pt x="8201" y="140"/>
                      <a:pt x="7861" y="104"/>
                    </a:cubicBezTo>
                    <a:cubicBezTo>
                      <a:pt x="7190" y="34"/>
                      <a:pt x="6522" y="1"/>
                      <a:pt x="585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1273;p17"/>
              <p:cNvSpPr/>
              <p:nvPr/>
            </p:nvSpPr>
            <p:spPr>
              <a:xfrm>
                <a:off x="5229200" y="2245000"/>
                <a:ext cx="510700" cy="137900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5516" extrusionOk="0">
                    <a:moveTo>
                      <a:pt x="6090" y="0"/>
                    </a:moveTo>
                    <a:cubicBezTo>
                      <a:pt x="5914" y="0"/>
                      <a:pt x="5737" y="6"/>
                      <a:pt x="5561" y="20"/>
                    </a:cubicBezTo>
                    <a:cubicBezTo>
                      <a:pt x="4694" y="84"/>
                      <a:pt x="3832" y="124"/>
                      <a:pt x="2981" y="166"/>
                    </a:cubicBezTo>
                    <a:cubicBezTo>
                      <a:pt x="2691" y="181"/>
                      <a:pt x="2415" y="216"/>
                      <a:pt x="2200" y="409"/>
                    </a:cubicBezTo>
                    <a:cubicBezTo>
                      <a:pt x="2075" y="522"/>
                      <a:pt x="1936" y="554"/>
                      <a:pt x="1789" y="554"/>
                    </a:cubicBezTo>
                    <a:cubicBezTo>
                      <a:pt x="1729" y="554"/>
                      <a:pt x="1669" y="549"/>
                      <a:pt x="1607" y="542"/>
                    </a:cubicBezTo>
                    <a:cubicBezTo>
                      <a:pt x="1417" y="517"/>
                      <a:pt x="1220" y="503"/>
                      <a:pt x="1044" y="442"/>
                    </a:cubicBezTo>
                    <a:cubicBezTo>
                      <a:pt x="988" y="424"/>
                      <a:pt x="940" y="415"/>
                      <a:pt x="897" y="415"/>
                    </a:cubicBezTo>
                    <a:cubicBezTo>
                      <a:pt x="765" y="415"/>
                      <a:pt x="691" y="499"/>
                      <a:pt x="615" y="632"/>
                    </a:cubicBezTo>
                    <a:cubicBezTo>
                      <a:pt x="544" y="759"/>
                      <a:pt x="433" y="824"/>
                      <a:pt x="315" y="824"/>
                    </a:cubicBezTo>
                    <a:cubicBezTo>
                      <a:pt x="248" y="824"/>
                      <a:pt x="179" y="803"/>
                      <a:pt x="114" y="761"/>
                    </a:cubicBezTo>
                    <a:cubicBezTo>
                      <a:pt x="75" y="735"/>
                      <a:pt x="71" y="667"/>
                      <a:pt x="53" y="617"/>
                    </a:cubicBezTo>
                    <a:cubicBezTo>
                      <a:pt x="94" y="612"/>
                      <a:pt x="139" y="592"/>
                      <a:pt x="175" y="592"/>
                    </a:cubicBezTo>
                    <a:cubicBezTo>
                      <a:pt x="184" y="592"/>
                      <a:pt x="192" y="593"/>
                      <a:pt x="200" y="596"/>
                    </a:cubicBezTo>
                    <a:cubicBezTo>
                      <a:pt x="253" y="618"/>
                      <a:pt x="297" y="629"/>
                      <a:pt x="333" y="629"/>
                    </a:cubicBezTo>
                    <a:cubicBezTo>
                      <a:pt x="448" y="629"/>
                      <a:pt x="488" y="521"/>
                      <a:pt x="515" y="342"/>
                    </a:cubicBezTo>
                    <a:lnTo>
                      <a:pt x="515" y="342"/>
                    </a:lnTo>
                    <a:cubicBezTo>
                      <a:pt x="336" y="370"/>
                      <a:pt x="164" y="388"/>
                      <a:pt x="0" y="409"/>
                    </a:cubicBezTo>
                    <a:lnTo>
                      <a:pt x="0" y="1268"/>
                    </a:lnTo>
                    <a:lnTo>
                      <a:pt x="71" y="1268"/>
                    </a:lnTo>
                    <a:cubicBezTo>
                      <a:pt x="1016" y="1255"/>
                      <a:pt x="1932" y="1086"/>
                      <a:pt x="2813" y="710"/>
                    </a:cubicBezTo>
                    <a:cubicBezTo>
                      <a:pt x="2851" y="693"/>
                      <a:pt x="2902" y="684"/>
                      <a:pt x="2953" y="684"/>
                    </a:cubicBezTo>
                    <a:cubicBezTo>
                      <a:pt x="3006" y="684"/>
                      <a:pt x="3059" y="694"/>
                      <a:pt x="3095" y="713"/>
                    </a:cubicBezTo>
                    <a:cubicBezTo>
                      <a:pt x="3244" y="793"/>
                      <a:pt x="3385" y="835"/>
                      <a:pt x="3526" y="835"/>
                    </a:cubicBezTo>
                    <a:cubicBezTo>
                      <a:pt x="3679" y="835"/>
                      <a:pt x="3833" y="786"/>
                      <a:pt x="4000" y="682"/>
                    </a:cubicBezTo>
                    <a:cubicBezTo>
                      <a:pt x="4154" y="581"/>
                      <a:pt x="4398" y="578"/>
                      <a:pt x="4605" y="567"/>
                    </a:cubicBezTo>
                    <a:cubicBezTo>
                      <a:pt x="4642" y="566"/>
                      <a:pt x="4679" y="565"/>
                      <a:pt x="4716" y="565"/>
                    </a:cubicBezTo>
                    <a:cubicBezTo>
                      <a:pt x="4893" y="565"/>
                      <a:pt x="5070" y="582"/>
                      <a:pt x="5245" y="582"/>
                    </a:cubicBezTo>
                    <a:cubicBezTo>
                      <a:pt x="5326" y="582"/>
                      <a:pt x="5406" y="578"/>
                      <a:pt x="5485" y="567"/>
                    </a:cubicBezTo>
                    <a:cubicBezTo>
                      <a:pt x="5662" y="544"/>
                      <a:pt x="5838" y="532"/>
                      <a:pt x="6012" y="532"/>
                    </a:cubicBezTo>
                    <a:cubicBezTo>
                      <a:pt x="6312" y="532"/>
                      <a:pt x="6608" y="568"/>
                      <a:pt x="6902" y="642"/>
                    </a:cubicBezTo>
                    <a:cubicBezTo>
                      <a:pt x="7210" y="721"/>
                      <a:pt x="7514" y="842"/>
                      <a:pt x="7829" y="878"/>
                    </a:cubicBezTo>
                    <a:cubicBezTo>
                      <a:pt x="8641" y="971"/>
                      <a:pt x="9471" y="997"/>
                      <a:pt x="10294" y="1108"/>
                    </a:cubicBezTo>
                    <a:cubicBezTo>
                      <a:pt x="10999" y="1200"/>
                      <a:pt x="11726" y="1304"/>
                      <a:pt x="12398" y="1526"/>
                    </a:cubicBezTo>
                    <a:cubicBezTo>
                      <a:pt x="14438" y="2191"/>
                      <a:pt x="16352" y="3172"/>
                      <a:pt x="18306" y="4191"/>
                    </a:cubicBezTo>
                    <a:cubicBezTo>
                      <a:pt x="19050" y="4582"/>
                      <a:pt x="19740" y="5043"/>
                      <a:pt x="20428" y="5516"/>
                    </a:cubicBezTo>
                    <a:lnTo>
                      <a:pt x="20428" y="4650"/>
                    </a:lnTo>
                    <a:cubicBezTo>
                      <a:pt x="19633" y="4149"/>
                      <a:pt x="18839" y="3662"/>
                      <a:pt x="18044" y="3194"/>
                    </a:cubicBezTo>
                    <a:cubicBezTo>
                      <a:pt x="17458" y="2847"/>
                      <a:pt x="16864" y="2507"/>
                      <a:pt x="16249" y="2213"/>
                    </a:cubicBezTo>
                    <a:cubicBezTo>
                      <a:pt x="15175" y="1705"/>
                      <a:pt x="14033" y="1369"/>
                      <a:pt x="12892" y="1075"/>
                    </a:cubicBezTo>
                    <a:cubicBezTo>
                      <a:pt x="12137" y="882"/>
                      <a:pt x="11382" y="718"/>
                      <a:pt x="10627" y="574"/>
                    </a:cubicBezTo>
                    <a:cubicBezTo>
                      <a:pt x="9836" y="424"/>
                      <a:pt x="9045" y="295"/>
                      <a:pt x="8258" y="195"/>
                    </a:cubicBezTo>
                    <a:cubicBezTo>
                      <a:pt x="7532" y="100"/>
                      <a:pt x="6814" y="0"/>
                      <a:pt x="609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1274;p17"/>
              <p:cNvSpPr/>
              <p:nvPr/>
            </p:nvSpPr>
            <p:spPr>
              <a:xfrm>
                <a:off x="5229200" y="2145275"/>
                <a:ext cx="300500" cy="44150"/>
              </a:xfrm>
              <a:custGeom>
                <a:avLst/>
                <a:gdLst/>
                <a:ahLst/>
                <a:cxnLst/>
                <a:rect l="l" t="t" r="r" b="b"/>
                <a:pathLst>
                  <a:path w="12020" h="1766" extrusionOk="0">
                    <a:moveTo>
                      <a:pt x="2043" y="1"/>
                    </a:moveTo>
                    <a:cubicBezTo>
                      <a:pt x="2007" y="1"/>
                      <a:pt x="1972" y="1"/>
                      <a:pt x="1936" y="5"/>
                    </a:cubicBezTo>
                    <a:cubicBezTo>
                      <a:pt x="1302" y="19"/>
                      <a:pt x="722" y="141"/>
                      <a:pt x="218" y="506"/>
                    </a:cubicBezTo>
                    <a:cubicBezTo>
                      <a:pt x="164" y="542"/>
                      <a:pt x="136" y="606"/>
                      <a:pt x="100" y="659"/>
                    </a:cubicBezTo>
                    <a:cubicBezTo>
                      <a:pt x="158" y="680"/>
                      <a:pt x="220" y="721"/>
                      <a:pt x="279" y="721"/>
                    </a:cubicBezTo>
                    <a:cubicBezTo>
                      <a:pt x="281" y="721"/>
                      <a:pt x="284" y="721"/>
                      <a:pt x="286" y="720"/>
                    </a:cubicBezTo>
                    <a:cubicBezTo>
                      <a:pt x="547" y="702"/>
                      <a:pt x="813" y="684"/>
                      <a:pt x="1070" y="638"/>
                    </a:cubicBezTo>
                    <a:cubicBezTo>
                      <a:pt x="2022" y="470"/>
                      <a:pt x="2981" y="294"/>
                      <a:pt x="3943" y="108"/>
                    </a:cubicBezTo>
                    <a:cubicBezTo>
                      <a:pt x="4067" y="84"/>
                      <a:pt x="4187" y="69"/>
                      <a:pt x="4300" y="69"/>
                    </a:cubicBezTo>
                    <a:cubicBezTo>
                      <a:pt x="4549" y="69"/>
                      <a:pt x="4772" y="138"/>
                      <a:pt x="4973" y="319"/>
                    </a:cubicBezTo>
                    <a:cubicBezTo>
                      <a:pt x="5407" y="702"/>
                      <a:pt x="5381" y="806"/>
                      <a:pt x="4755" y="981"/>
                    </a:cubicBezTo>
                    <a:cubicBezTo>
                      <a:pt x="4144" y="1153"/>
                      <a:pt x="3528" y="1160"/>
                      <a:pt x="2905" y="1160"/>
                    </a:cubicBezTo>
                    <a:cubicBezTo>
                      <a:pt x="2136" y="1164"/>
                      <a:pt x="1366" y="1232"/>
                      <a:pt x="608" y="1267"/>
                    </a:cubicBezTo>
                    <a:cubicBezTo>
                      <a:pt x="405" y="1275"/>
                      <a:pt x="200" y="1282"/>
                      <a:pt x="0" y="1289"/>
                    </a:cubicBezTo>
                    <a:lnTo>
                      <a:pt x="0" y="1766"/>
                    </a:lnTo>
                    <a:cubicBezTo>
                      <a:pt x="2208" y="1576"/>
                      <a:pt x="4451" y="1243"/>
                      <a:pt x="6745" y="892"/>
                    </a:cubicBezTo>
                    <a:cubicBezTo>
                      <a:pt x="7244" y="818"/>
                      <a:pt x="7750" y="740"/>
                      <a:pt x="8258" y="740"/>
                    </a:cubicBezTo>
                    <a:cubicBezTo>
                      <a:pt x="8460" y="740"/>
                      <a:pt x="8661" y="752"/>
                      <a:pt x="8863" y="781"/>
                    </a:cubicBezTo>
                    <a:cubicBezTo>
                      <a:pt x="9321" y="846"/>
                      <a:pt x="9775" y="945"/>
                      <a:pt x="10233" y="1031"/>
                    </a:cubicBezTo>
                    <a:cubicBezTo>
                      <a:pt x="10226" y="1010"/>
                      <a:pt x="10219" y="985"/>
                      <a:pt x="10212" y="960"/>
                    </a:cubicBezTo>
                    <a:cubicBezTo>
                      <a:pt x="10355" y="902"/>
                      <a:pt x="10495" y="831"/>
                      <a:pt x="10645" y="799"/>
                    </a:cubicBezTo>
                    <a:cubicBezTo>
                      <a:pt x="10648" y="799"/>
                      <a:pt x="10651" y="798"/>
                      <a:pt x="10655" y="798"/>
                    </a:cubicBezTo>
                    <a:cubicBezTo>
                      <a:pt x="10705" y="798"/>
                      <a:pt x="10780" y="878"/>
                      <a:pt x="10874" y="935"/>
                    </a:cubicBezTo>
                    <a:cubicBezTo>
                      <a:pt x="10681" y="953"/>
                      <a:pt x="10555" y="963"/>
                      <a:pt x="10431" y="975"/>
                    </a:cubicBezTo>
                    <a:cubicBezTo>
                      <a:pt x="10431" y="1006"/>
                      <a:pt x="10431" y="1039"/>
                      <a:pt x="10426" y="1074"/>
                    </a:cubicBezTo>
                    <a:cubicBezTo>
                      <a:pt x="10634" y="1114"/>
                      <a:pt x="10839" y="1157"/>
                      <a:pt x="11042" y="1200"/>
                    </a:cubicBezTo>
                    <a:cubicBezTo>
                      <a:pt x="11027" y="1171"/>
                      <a:pt x="11017" y="1143"/>
                      <a:pt x="11003" y="1117"/>
                    </a:cubicBezTo>
                    <a:cubicBezTo>
                      <a:pt x="11125" y="1024"/>
                      <a:pt x="11235" y="896"/>
                      <a:pt x="11379" y="853"/>
                    </a:cubicBezTo>
                    <a:cubicBezTo>
                      <a:pt x="11385" y="850"/>
                      <a:pt x="11393" y="849"/>
                      <a:pt x="11400" y="849"/>
                    </a:cubicBezTo>
                    <a:cubicBezTo>
                      <a:pt x="11477" y="849"/>
                      <a:pt x="11605" y="952"/>
                      <a:pt x="11683" y="1021"/>
                    </a:cubicBezTo>
                    <a:cubicBezTo>
                      <a:pt x="11736" y="1067"/>
                      <a:pt x="11733" y="1157"/>
                      <a:pt x="11772" y="1218"/>
                    </a:cubicBezTo>
                    <a:cubicBezTo>
                      <a:pt x="11815" y="1275"/>
                      <a:pt x="11879" y="1325"/>
                      <a:pt x="11937" y="1379"/>
                    </a:cubicBezTo>
                    <a:cubicBezTo>
                      <a:pt x="11962" y="1364"/>
                      <a:pt x="11990" y="1350"/>
                      <a:pt x="12019" y="1336"/>
                    </a:cubicBezTo>
                    <a:cubicBezTo>
                      <a:pt x="11926" y="1107"/>
                      <a:pt x="11836" y="881"/>
                      <a:pt x="11740" y="656"/>
                    </a:cubicBezTo>
                    <a:cubicBezTo>
                      <a:pt x="11722" y="620"/>
                      <a:pt x="11668" y="585"/>
                      <a:pt x="11622" y="563"/>
                    </a:cubicBezTo>
                    <a:cubicBezTo>
                      <a:pt x="11149" y="373"/>
                      <a:pt x="10681" y="184"/>
                      <a:pt x="10212" y="1"/>
                    </a:cubicBezTo>
                    <a:lnTo>
                      <a:pt x="9825" y="1"/>
                    </a:lnTo>
                    <a:cubicBezTo>
                      <a:pt x="9775" y="15"/>
                      <a:pt x="9726" y="37"/>
                      <a:pt x="9675" y="58"/>
                    </a:cubicBezTo>
                    <a:cubicBezTo>
                      <a:pt x="9396" y="177"/>
                      <a:pt x="9095" y="270"/>
                      <a:pt x="8795" y="334"/>
                    </a:cubicBezTo>
                    <a:cubicBezTo>
                      <a:pt x="8689" y="356"/>
                      <a:pt x="8579" y="362"/>
                      <a:pt x="8467" y="362"/>
                    </a:cubicBezTo>
                    <a:cubicBezTo>
                      <a:pt x="8364" y="362"/>
                      <a:pt x="8260" y="357"/>
                      <a:pt x="8158" y="355"/>
                    </a:cubicBezTo>
                    <a:cubicBezTo>
                      <a:pt x="7339" y="337"/>
                      <a:pt x="6519" y="341"/>
                      <a:pt x="579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275;p17"/>
              <p:cNvSpPr/>
              <p:nvPr/>
            </p:nvSpPr>
            <p:spPr>
              <a:xfrm>
                <a:off x="5229200" y="2980350"/>
                <a:ext cx="510700" cy="345750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13830" extrusionOk="0">
                    <a:moveTo>
                      <a:pt x="0" y="0"/>
                    </a:moveTo>
                    <a:lnTo>
                      <a:pt x="0" y="1711"/>
                    </a:lnTo>
                    <a:cubicBezTo>
                      <a:pt x="96" y="1922"/>
                      <a:pt x="207" y="2129"/>
                      <a:pt x="340" y="2322"/>
                    </a:cubicBezTo>
                    <a:cubicBezTo>
                      <a:pt x="945" y="3189"/>
                      <a:pt x="1285" y="4122"/>
                      <a:pt x="1478" y="5082"/>
                    </a:cubicBezTo>
                    <a:cubicBezTo>
                      <a:pt x="1353" y="5113"/>
                      <a:pt x="1145" y="5125"/>
                      <a:pt x="1141" y="5182"/>
                    </a:cubicBezTo>
                    <a:cubicBezTo>
                      <a:pt x="1127" y="5336"/>
                      <a:pt x="1159" y="5532"/>
                      <a:pt x="1249" y="5668"/>
                    </a:cubicBezTo>
                    <a:cubicBezTo>
                      <a:pt x="1488" y="6030"/>
                      <a:pt x="1779" y="6366"/>
                      <a:pt x="2029" y="6724"/>
                    </a:cubicBezTo>
                    <a:cubicBezTo>
                      <a:pt x="2479" y="7375"/>
                      <a:pt x="3009" y="8012"/>
                      <a:pt x="3342" y="8717"/>
                    </a:cubicBezTo>
                    <a:cubicBezTo>
                      <a:pt x="3711" y="9493"/>
                      <a:pt x="4222" y="9995"/>
                      <a:pt x="4978" y="10370"/>
                    </a:cubicBezTo>
                    <a:cubicBezTo>
                      <a:pt x="5761" y="10764"/>
                      <a:pt x="6530" y="11222"/>
                      <a:pt x="7042" y="12044"/>
                    </a:cubicBezTo>
                    <a:cubicBezTo>
                      <a:pt x="7124" y="12177"/>
                      <a:pt x="7328" y="12292"/>
                      <a:pt x="7485" y="12342"/>
                    </a:cubicBezTo>
                    <a:cubicBezTo>
                      <a:pt x="7850" y="12460"/>
                      <a:pt x="8223" y="12538"/>
                      <a:pt x="8598" y="12624"/>
                    </a:cubicBezTo>
                    <a:cubicBezTo>
                      <a:pt x="9379" y="12807"/>
                      <a:pt x="10162" y="12979"/>
                      <a:pt x="10942" y="13336"/>
                    </a:cubicBezTo>
                    <a:cubicBezTo>
                      <a:pt x="11663" y="13671"/>
                      <a:pt x="12386" y="13829"/>
                      <a:pt x="13096" y="13829"/>
                    </a:cubicBezTo>
                    <a:cubicBezTo>
                      <a:pt x="13366" y="13829"/>
                      <a:pt x="13633" y="13806"/>
                      <a:pt x="13897" y="13762"/>
                    </a:cubicBezTo>
                    <a:cubicBezTo>
                      <a:pt x="15071" y="13572"/>
                      <a:pt x="16238" y="13326"/>
                      <a:pt x="17418" y="13086"/>
                    </a:cubicBezTo>
                    <a:cubicBezTo>
                      <a:pt x="18417" y="12885"/>
                      <a:pt x="19254" y="12488"/>
                      <a:pt x="19691" y="11590"/>
                    </a:cubicBezTo>
                    <a:cubicBezTo>
                      <a:pt x="19823" y="11315"/>
                      <a:pt x="20127" y="11111"/>
                      <a:pt x="20417" y="10961"/>
                    </a:cubicBezTo>
                    <a:cubicBezTo>
                      <a:pt x="20421" y="10961"/>
                      <a:pt x="20424" y="10957"/>
                      <a:pt x="20428" y="10957"/>
                    </a:cubicBezTo>
                    <a:lnTo>
                      <a:pt x="20428" y="9740"/>
                    </a:lnTo>
                    <a:cubicBezTo>
                      <a:pt x="20092" y="10109"/>
                      <a:pt x="19759" y="10481"/>
                      <a:pt x="19430" y="10857"/>
                    </a:cubicBezTo>
                    <a:cubicBezTo>
                      <a:pt x="19047" y="11296"/>
                      <a:pt x="18642" y="11691"/>
                      <a:pt x="18002" y="11833"/>
                    </a:cubicBezTo>
                    <a:cubicBezTo>
                      <a:pt x="17637" y="11912"/>
                      <a:pt x="17283" y="12020"/>
                      <a:pt x="16931" y="12127"/>
                    </a:cubicBezTo>
                    <a:cubicBezTo>
                      <a:pt x="16120" y="12381"/>
                      <a:pt x="15372" y="12774"/>
                      <a:pt x="14467" y="12789"/>
                    </a:cubicBezTo>
                    <a:cubicBezTo>
                      <a:pt x="14365" y="12790"/>
                      <a:pt x="14263" y="12791"/>
                      <a:pt x="14162" y="12791"/>
                    </a:cubicBezTo>
                    <a:cubicBezTo>
                      <a:pt x="13181" y="12791"/>
                      <a:pt x="12194" y="12732"/>
                      <a:pt x="11225" y="12703"/>
                    </a:cubicBezTo>
                    <a:cubicBezTo>
                      <a:pt x="10717" y="12692"/>
                      <a:pt x="10230" y="12574"/>
                      <a:pt x="9729" y="12338"/>
                    </a:cubicBezTo>
                    <a:cubicBezTo>
                      <a:pt x="8910" y="11952"/>
                      <a:pt x="8137" y="11433"/>
                      <a:pt x="7267" y="11247"/>
                    </a:cubicBezTo>
                    <a:cubicBezTo>
                      <a:pt x="6931" y="11175"/>
                      <a:pt x="6637" y="10885"/>
                      <a:pt x="6548" y="10538"/>
                    </a:cubicBezTo>
                    <a:cubicBezTo>
                      <a:pt x="6455" y="10184"/>
                      <a:pt x="6244" y="9965"/>
                      <a:pt x="5936" y="9830"/>
                    </a:cubicBezTo>
                    <a:cubicBezTo>
                      <a:pt x="5442" y="9612"/>
                      <a:pt x="5024" y="9296"/>
                      <a:pt x="4651" y="8892"/>
                    </a:cubicBezTo>
                    <a:cubicBezTo>
                      <a:pt x="3993" y="8173"/>
                      <a:pt x="3317" y="7479"/>
                      <a:pt x="2684" y="6763"/>
                    </a:cubicBezTo>
                    <a:cubicBezTo>
                      <a:pt x="2533" y="6595"/>
                      <a:pt x="2405" y="6341"/>
                      <a:pt x="2390" y="6137"/>
                    </a:cubicBezTo>
                    <a:cubicBezTo>
                      <a:pt x="2347" y="5529"/>
                      <a:pt x="2218" y="4946"/>
                      <a:pt x="1950" y="4359"/>
                    </a:cubicBezTo>
                    <a:cubicBezTo>
                      <a:pt x="1506" y="3400"/>
                      <a:pt x="1120" y="2434"/>
                      <a:pt x="694" y="1485"/>
                    </a:cubicBezTo>
                    <a:cubicBezTo>
                      <a:pt x="472" y="984"/>
                      <a:pt x="236" y="491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1276;p17"/>
              <p:cNvSpPr/>
              <p:nvPr/>
            </p:nvSpPr>
            <p:spPr>
              <a:xfrm>
                <a:off x="5505525" y="2145275"/>
                <a:ext cx="201175" cy="45925"/>
              </a:xfrm>
              <a:custGeom>
                <a:avLst/>
                <a:gdLst/>
                <a:ahLst/>
                <a:cxnLst/>
                <a:rect l="l" t="t" r="r" b="b"/>
                <a:pathLst>
                  <a:path w="8047" h="1837" extrusionOk="0">
                    <a:moveTo>
                      <a:pt x="0" y="1"/>
                    </a:moveTo>
                    <a:cubicBezTo>
                      <a:pt x="25" y="15"/>
                      <a:pt x="53" y="27"/>
                      <a:pt x="82" y="37"/>
                    </a:cubicBezTo>
                    <a:cubicBezTo>
                      <a:pt x="448" y="144"/>
                      <a:pt x="816" y="253"/>
                      <a:pt x="1213" y="253"/>
                    </a:cubicBezTo>
                    <a:cubicBezTo>
                      <a:pt x="1320" y="253"/>
                      <a:pt x="1430" y="245"/>
                      <a:pt x="1542" y="227"/>
                    </a:cubicBezTo>
                    <a:cubicBezTo>
                      <a:pt x="1602" y="217"/>
                      <a:pt x="1664" y="213"/>
                      <a:pt x="1726" y="213"/>
                    </a:cubicBezTo>
                    <a:cubicBezTo>
                      <a:pt x="1828" y="213"/>
                      <a:pt x="1931" y="224"/>
                      <a:pt x="2029" y="237"/>
                    </a:cubicBezTo>
                    <a:cubicBezTo>
                      <a:pt x="2952" y="352"/>
                      <a:pt x="3829" y="598"/>
                      <a:pt x="4681" y="942"/>
                    </a:cubicBezTo>
                    <a:cubicBezTo>
                      <a:pt x="5657" y="1336"/>
                      <a:pt x="6673" y="1683"/>
                      <a:pt x="7789" y="1826"/>
                    </a:cubicBezTo>
                    <a:cubicBezTo>
                      <a:pt x="7865" y="1837"/>
                      <a:pt x="7944" y="1833"/>
                      <a:pt x="8022" y="1837"/>
                    </a:cubicBezTo>
                    <a:cubicBezTo>
                      <a:pt x="8033" y="1808"/>
                      <a:pt x="8040" y="1783"/>
                      <a:pt x="8047" y="1754"/>
                    </a:cubicBezTo>
                    <a:cubicBezTo>
                      <a:pt x="7879" y="1672"/>
                      <a:pt x="7708" y="1586"/>
                      <a:pt x="7539" y="1504"/>
                    </a:cubicBezTo>
                    <a:cubicBezTo>
                      <a:pt x="7110" y="1300"/>
                      <a:pt x="6677" y="1100"/>
                      <a:pt x="6258" y="892"/>
                    </a:cubicBezTo>
                    <a:cubicBezTo>
                      <a:pt x="5535" y="537"/>
                      <a:pt x="4795" y="227"/>
                      <a:pt x="40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1277;p17"/>
              <p:cNvSpPr/>
              <p:nvPr/>
            </p:nvSpPr>
            <p:spPr>
              <a:xfrm>
                <a:off x="5229200" y="2145275"/>
                <a:ext cx="20125" cy="4700"/>
              </a:xfrm>
              <a:custGeom>
                <a:avLst/>
                <a:gdLst/>
                <a:ahLst/>
                <a:cxnLst/>
                <a:rect l="l" t="t" r="r" b="b"/>
                <a:pathLst>
                  <a:path w="805" h="188" extrusionOk="0">
                    <a:moveTo>
                      <a:pt x="0" y="1"/>
                    </a:moveTo>
                    <a:lnTo>
                      <a:pt x="0" y="187"/>
                    </a:lnTo>
                    <a:cubicBezTo>
                      <a:pt x="28" y="180"/>
                      <a:pt x="61" y="172"/>
                      <a:pt x="89" y="166"/>
                    </a:cubicBezTo>
                    <a:cubicBezTo>
                      <a:pt x="326" y="105"/>
                      <a:pt x="565" y="51"/>
                      <a:pt x="80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1278;p17"/>
              <p:cNvSpPr/>
              <p:nvPr/>
            </p:nvSpPr>
            <p:spPr>
              <a:xfrm>
                <a:off x="5278375" y="3065675"/>
                <a:ext cx="461525" cy="206825"/>
              </a:xfrm>
              <a:custGeom>
                <a:avLst/>
                <a:gdLst/>
                <a:ahLst/>
                <a:cxnLst/>
                <a:rect l="l" t="t" r="r" b="b"/>
                <a:pathLst>
                  <a:path w="18461" h="8273" extrusionOk="0">
                    <a:moveTo>
                      <a:pt x="65" y="1"/>
                    </a:moveTo>
                    <a:cubicBezTo>
                      <a:pt x="51" y="90"/>
                      <a:pt x="1" y="191"/>
                      <a:pt x="33" y="270"/>
                    </a:cubicBezTo>
                    <a:cubicBezTo>
                      <a:pt x="98" y="434"/>
                      <a:pt x="187" y="599"/>
                      <a:pt x="294" y="749"/>
                    </a:cubicBezTo>
                    <a:cubicBezTo>
                      <a:pt x="752" y="1393"/>
                      <a:pt x="1235" y="2027"/>
                      <a:pt x="1686" y="2688"/>
                    </a:cubicBezTo>
                    <a:cubicBezTo>
                      <a:pt x="2037" y="3196"/>
                      <a:pt x="2298" y="3761"/>
                      <a:pt x="2684" y="4248"/>
                    </a:cubicBezTo>
                    <a:cubicBezTo>
                      <a:pt x="3146" y="4828"/>
                      <a:pt x="3708" y="5347"/>
                      <a:pt x="4227" y="5905"/>
                    </a:cubicBezTo>
                    <a:cubicBezTo>
                      <a:pt x="4731" y="6453"/>
                      <a:pt x="5254" y="6978"/>
                      <a:pt x="5995" y="7168"/>
                    </a:cubicBezTo>
                    <a:cubicBezTo>
                      <a:pt x="6134" y="7204"/>
                      <a:pt x="6274" y="7244"/>
                      <a:pt x="6413" y="7294"/>
                    </a:cubicBezTo>
                    <a:cubicBezTo>
                      <a:pt x="6474" y="7315"/>
                      <a:pt x="6578" y="7365"/>
                      <a:pt x="6581" y="7397"/>
                    </a:cubicBezTo>
                    <a:cubicBezTo>
                      <a:pt x="6624" y="7695"/>
                      <a:pt x="6885" y="7776"/>
                      <a:pt x="7082" y="7834"/>
                    </a:cubicBezTo>
                    <a:cubicBezTo>
                      <a:pt x="7712" y="8026"/>
                      <a:pt x="8345" y="8178"/>
                      <a:pt x="8978" y="8178"/>
                    </a:cubicBezTo>
                    <a:cubicBezTo>
                      <a:pt x="9075" y="8178"/>
                      <a:pt x="9171" y="8174"/>
                      <a:pt x="9268" y="8167"/>
                    </a:cubicBezTo>
                    <a:cubicBezTo>
                      <a:pt x="9654" y="8134"/>
                      <a:pt x="10047" y="8074"/>
                      <a:pt x="10444" y="8074"/>
                    </a:cubicBezTo>
                    <a:cubicBezTo>
                      <a:pt x="10624" y="8074"/>
                      <a:pt x="10805" y="8086"/>
                      <a:pt x="10986" y="8120"/>
                    </a:cubicBezTo>
                    <a:cubicBezTo>
                      <a:pt x="11492" y="8215"/>
                      <a:pt x="11983" y="8273"/>
                      <a:pt x="12464" y="8273"/>
                    </a:cubicBezTo>
                    <a:cubicBezTo>
                      <a:pt x="12796" y="8273"/>
                      <a:pt x="13124" y="8245"/>
                      <a:pt x="13448" y="8184"/>
                    </a:cubicBezTo>
                    <a:cubicBezTo>
                      <a:pt x="13479" y="8179"/>
                      <a:pt x="13512" y="8177"/>
                      <a:pt x="13545" y="8177"/>
                    </a:cubicBezTo>
                    <a:cubicBezTo>
                      <a:pt x="13585" y="8177"/>
                      <a:pt x="13626" y="8179"/>
                      <a:pt x="13666" y="8179"/>
                    </a:cubicBezTo>
                    <a:cubicBezTo>
                      <a:pt x="13696" y="8179"/>
                      <a:pt x="13726" y="8178"/>
                      <a:pt x="13755" y="8174"/>
                    </a:cubicBezTo>
                    <a:cubicBezTo>
                      <a:pt x="14192" y="8127"/>
                      <a:pt x="14718" y="8188"/>
                      <a:pt x="15050" y="7999"/>
                    </a:cubicBezTo>
                    <a:cubicBezTo>
                      <a:pt x="15785" y="7573"/>
                      <a:pt x="16464" y="7057"/>
                      <a:pt x="17098" y="6506"/>
                    </a:cubicBezTo>
                    <a:cubicBezTo>
                      <a:pt x="17605" y="6066"/>
                      <a:pt x="18060" y="5573"/>
                      <a:pt x="18461" y="5036"/>
                    </a:cubicBezTo>
                    <a:lnTo>
                      <a:pt x="18461" y="3375"/>
                    </a:lnTo>
                    <a:cubicBezTo>
                      <a:pt x="18254" y="3451"/>
                      <a:pt x="18053" y="3525"/>
                      <a:pt x="17938" y="3669"/>
                    </a:cubicBezTo>
                    <a:cubicBezTo>
                      <a:pt x="17670" y="4009"/>
                      <a:pt x="17512" y="4438"/>
                      <a:pt x="17359" y="4853"/>
                    </a:cubicBezTo>
                    <a:cubicBezTo>
                      <a:pt x="17083" y="5601"/>
                      <a:pt x="16657" y="6195"/>
                      <a:pt x="15828" y="6463"/>
                    </a:cubicBezTo>
                    <a:cubicBezTo>
                      <a:pt x="14961" y="6746"/>
                      <a:pt x="14135" y="7093"/>
                      <a:pt x="13280" y="7368"/>
                    </a:cubicBezTo>
                    <a:cubicBezTo>
                      <a:pt x="12941" y="7476"/>
                      <a:pt x="12563" y="7557"/>
                      <a:pt x="12185" y="7557"/>
                    </a:cubicBezTo>
                    <a:cubicBezTo>
                      <a:pt x="12148" y="7557"/>
                      <a:pt x="12111" y="7556"/>
                      <a:pt x="12074" y="7555"/>
                    </a:cubicBezTo>
                    <a:cubicBezTo>
                      <a:pt x="11040" y="7505"/>
                      <a:pt x="9998" y="7383"/>
                      <a:pt x="8975" y="7300"/>
                    </a:cubicBezTo>
                    <a:cubicBezTo>
                      <a:pt x="8145" y="7233"/>
                      <a:pt x="7315" y="7143"/>
                      <a:pt x="6570" y="6557"/>
                    </a:cubicBezTo>
                    <a:cubicBezTo>
                      <a:pt x="6155" y="6230"/>
                      <a:pt x="5751" y="5873"/>
                      <a:pt x="5397" y="5490"/>
                    </a:cubicBezTo>
                    <a:cubicBezTo>
                      <a:pt x="4878" y="4935"/>
                      <a:pt x="4380" y="4395"/>
                      <a:pt x="3751" y="3966"/>
                    </a:cubicBezTo>
                    <a:cubicBezTo>
                      <a:pt x="3382" y="3715"/>
                      <a:pt x="3075" y="3350"/>
                      <a:pt x="2788" y="3003"/>
                    </a:cubicBezTo>
                    <a:cubicBezTo>
                      <a:pt x="2226" y="2320"/>
                      <a:pt x="1708" y="1611"/>
                      <a:pt x="1160" y="935"/>
                    </a:cubicBezTo>
                    <a:cubicBezTo>
                      <a:pt x="913" y="635"/>
                      <a:pt x="631" y="366"/>
                      <a:pt x="348" y="98"/>
                    </a:cubicBezTo>
                    <a:cubicBezTo>
                      <a:pt x="284" y="37"/>
                      <a:pt x="162" y="34"/>
                      <a:pt x="6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1279;p17"/>
              <p:cNvSpPr/>
              <p:nvPr/>
            </p:nvSpPr>
            <p:spPr>
              <a:xfrm>
                <a:off x="5229200" y="2346000"/>
                <a:ext cx="23800" cy="16250"/>
              </a:xfrm>
              <a:custGeom>
                <a:avLst/>
                <a:gdLst/>
                <a:ahLst/>
                <a:cxnLst/>
                <a:rect l="l" t="t" r="r" b="b"/>
                <a:pathLst>
                  <a:path w="952" h="650" extrusionOk="0">
                    <a:moveTo>
                      <a:pt x="617" y="0"/>
                    </a:moveTo>
                    <a:cubicBezTo>
                      <a:pt x="432" y="0"/>
                      <a:pt x="281" y="61"/>
                      <a:pt x="147" y="130"/>
                    </a:cubicBezTo>
                    <a:cubicBezTo>
                      <a:pt x="96" y="159"/>
                      <a:pt x="50" y="184"/>
                      <a:pt x="0" y="209"/>
                    </a:cubicBezTo>
                    <a:lnTo>
                      <a:pt x="0" y="650"/>
                    </a:lnTo>
                    <a:cubicBezTo>
                      <a:pt x="125" y="595"/>
                      <a:pt x="250" y="542"/>
                      <a:pt x="375" y="485"/>
                    </a:cubicBezTo>
                    <a:cubicBezTo>
                      <a:pt x="572" y="395"/>
                      <a:pt x="727" y="230"/>
                      <a:pt x="952" y="62"/>
                    </a:cubicBezTo>
                    <a:cubicBezTo>
                      <a:pt x="828" y="18"/>
                      <a:pt x="717" y="0"/>
                      <a:pt x="6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280;p17"/>
              <p:cNvSpPr/>
              <p:nvPr/>
            </p:nvSpPr>
            <p:spPr>
              <a:xfrm>
                <a:off x="5648900" y="2145275"/>
                <a:ext cx="91000" cy="41900"/>
              </a:xfrm>
              <a:custGeom>
                <a:avLst/>
                <a:gdLst/>
                <a:ahLst/>
                <a:cxnLst/>
                <a:rect l="l" t="t" r="r" b="b"/>
                <a:pathLst>
                  <a:path w="3640" h="1676" extrusionOk="0">
                    <a:moveTo>
                      <a:pt x="1" y="1"/>
                    </a:moveTo>
                    <a:cubicBezTo>
                      <a:pt x="155" y="55"/>
                      <a:pt x="287" y="134"/>
                      <a:pt x="423" y="227"/>
                    </a:cubicBezTo>
                    <a:cubicBezTo>
                      <a:pt x="921" y="585"/>
                      <a:pt x="1389" y="985"/>
                      <a:pt x="2033" y="1189"/>
                    </a:cubicBezTo>
                    <a:cubicBezTo>
                      <a:pt x="2424" y="1315"/>
                      <a:pt x="2838" y="1389"/>
                      <a:pt x="3228" y="1518"/>
                    </a:cubicBezTo>
                    <a:cubicBezTo>
                      <a:pt x="3372" y="1565"/>
                      <a:pt x="3507" y="1619"/>
                      <a:pt x="3640" y="1675"/>
                    </a:cubicBezTo>
                    <a:lnTo>
                      <a:pt x="3640" y="957"/>
                    </a:lnTo>
                    <a:cubicBezTo>
                      <a:pt x="3403" y="849"/>
                      <a:pt x="3167" y="738"/>
                      <a:pt x="2939" y="631"/>
                    </a:cubicBezTo>
                    <a:cubicBezTo>
                      <a:pt x="2505" y="427"/>
                      <a:pt x="2087" y="209"/>
                      <a:pt x="166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1281;p17"/>
              <p:cNvSpPr/>
              <p:nvPr/>
            </p:nvSpPr>
            <p:spPr>
              <a:xfrm>
                <a:off x="5738725" y="2868700"/>
                <a:ext cx="1175" cy="32775"/>
              </a:xfrm>
              <a:custGeom>
                <a:avLst/>
                <a:gdLst/>
                <a:ahLst/>
                <a:cxnLst/>
                <a:rect l="l" t="t" r="r" b="b"/>
                <a:pathLst>
                  <a:path w="47" h="1311" extrusionOk="0">
                    <a:moveTo>
                      <a:pt x="47" y="1"/>
                    </a:moveTo>
                    <a:cubicBezTo>
                      <a:pt x="47" y="19"/>
                      <a:pt x="43" y="37"/>
                      <a:pt x="43" y="55"/>
                    </a:cubicBezTo>
                    <a:cubicBezTo>
                      <a:pt x="11" y="466"/>
                      <a:pt x="0" y="884"/>
                      <a:pt x="47" y="1310"/>
                    </a:cubicBezTo>
                    <a:lnTo>
                      <a:pt x="47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282;p17"/>
              <p:cNvSpPr/>
              <p:nvPr/>
            </p:nvSpPr>
            <p:spPr>
              <a:xfrm>
                <a:off x="5599250" y="3042425"/>
                <a:ext cx="10050" cy="22950"/>
              </a:xfrm>
              <a:custGeom>
                <a:avLst/>
                <a:gdLst/>
                <a:ahLst/>
                <a:cxnLst/>
                <a:rect l="l" t="t" r="r" b="b"/>
                <a:pathLst>
                  <a:path w="402" h="918" extrusionOk="0">
                    <a:moveTo>
                      <a:pt x="337" y="1"/>
                    </a:moveTo>
                    <a:lnTo>
                      <a:pt x="337" y="1"/>
                    </a:lnTo>
                    <a:cubicBezTo>
                      <a:pt x="1" y="480"/>
                      <a:pt x="1" y="480"/>
                      <a:pt x="402" y="917"/>
                    </a:cubicBezTo>
                    <a:cubicBezTo>
                      <a:pt x="390" y="734"/>
                      <a:pt x="387" y="620"/>
                      <a:pt x="380" y="509"/>
                    </a:cubicBezTo>
                    <a:cubicBezTo>
                      <a:pt x="366" y="341"/>
                      <a:pt x="352" y="169"/>
                      <a:pt x="33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283;p17"/>
              <p:cNvSpPr/>
              <p:nvPr/>
            </p:nvSpPr>
            <p:spPr>
              <a:xfrm>
                <a:off x="5554000" y="3016750"/>
                <a:ext cx="185900" cy="167850"/>
              </a:xfrm>
              <a:custGeom>
                <a:avLst/>
                <a:gdLst/>
                <a:ahLst/>
                <a:cxnLst/>
                <a:rect l="l" t="t" r="r" b="b"/>
                <a:pathLst>
                  <a:path w="7436" h="6714" extrusionOk="0">
                    <a:moveTo>
                      <a:pt x="7436" y="1"/>
                    </a:moveTo>
                    <a:cubicBezTo>
                      <a:pt x="6788" y="1636"/>
                      <a:pt x="5772" y="3039"/>
                      <a:pt x="4430" y="4198"/>
                    </a:cubicBezTo>
                    <a:cubicBezTo>
                      <a:pt x="4037" y="4542"/>
                      <a:pt x="3693" y="4957"/>
                      <a:pt x="3228" y="5196"/>
                    </a:cubicBezTo>
                    <a:cubicBezTo>
                      <a:pt x="2727" y="5447"/>
                      <a:pt x="2108" y="5525"/>
                      <a:pt x="1546" y="5690"/>
                    </a:cubicBezTo>
                    <a:cubicBezTo>
                      <a:pt x="1102" y="5819"/>
                      <a:pt x="651" y="5941"/>
                      <a:pt x="233" y="6113"/>
                    </a:cubicBezTo>
                    <a:cubicBezTo>
                      <a:pt x="0" y="6205"/>
                      <a:pt x="29" y="6384"/>
                      <a:pt x="286" y="6542"/>
                    </a:cubicBezTo>
                    <a:cubicBezTo>
                      <a:pt x="448" y="6642"/>
                      <a:pt x="662" y="6714"/>
                      <a:pt x="834" y="6714"/>
                    </a:cubicBezTo>
                    <a:cubicBezTo>
                      <a:pt x="853" y="6714"/>
                      <a:pt x="872" y="6714"/>
                      <a:pt x="891" y="6714"/>
                    </a:cubicBezTo>
                    <a:cubicBezTo>
                      <a:pt x="1405" y="6714"/>
                      <a:pt x="1916" y="6671"/>
                      <a:pt x="2433" y="6667"/>
                    </a:cubicBezTo>
                    <a:cubicBezTo>
                      <a:pt x="2827" y="6663"/>
                      <a:pt x="3110" y="6527"/>
                      <a:pt x="3231" y="6202"/>
                    </a:cubicBezTo>
                    <a:cubicBezTo>
                      <a:pt x="3464" y="5594"/>
                      <a:pt x="3969" y="5322"/>
                      <a:pt x="4641" y="5178"/>
                    </a:cubicBezTo>
                    <a:cubicBezTo>
                      <a:pt x="5654" y="4960"/>
                      <a:pt x="6434" y="4452"/>
                      <a:pt x="6828" y="3561"/>
                    </a:cubicBezTo>
                    <a:cubicBezTo>
                      <a:pt x="7039" y="3089"/>
                      <a:pt x="7242" y="2617"/>
                      <a:pt x="7436" y="2137"/>
                    </a:cubicBezTo>
                    <a:lnTo>
                      <a:pt x="7436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1284;p17"/>
              <p:cNvSpPr/>
              <p:nvPr/>
            </p:nvSpPr>
            <p:spPr>
              <a:xfrm>
                <a:off x="5229200" y="3322525"/>
                <a:ext cx="24150" cy="37350"/>
              </a:xfrm>
              <a:custGeom>
                <a:avLst/>
                <a:gdLst/>
                <a:ahLst/>
                <a:cxnLst/>
                <a:rect l="l" t="t" r="r" b="b"/>
                <a:pathLst>
                  <a:path w="966" h="1494" extrusionOk="0">
                    <a:moveTo>
                      <a:pt x="0" y="0"/>
                    </a:moveTo>
                    <a:lnTo>
                      <a:pt x="0" y="1016"/>
                    </a:lnTo>
                    <a:cubicBezTo>
                      <a:pt x="179" y="1270"/>
                      <a:pt x="436" y="1403"/>
                      <a:pt x="744" y="1478"/>
                    </a:cubicBezTo>
                    <a:cubicBezTo>
                      <a:pt x="787" y="1489"/>
                      <a:pt x="822" y="1494"/>
                      <a:pt x="851" y="1494"/>
                    </a:cubicBezTo>
                    <a:cubicBezTo>
                      <a:pt x="959" y="1494"/>
                      <a:pt x="966" y="1419"/>
                      <a:pt x="912" y="1277"/>
                    </a:cubicBezTo>
                    <a:cubicBezTo>
                      <a:pt x="887" y="1209"/>
                      <a:pt x="848" y="1148"/>
                      <a:pt x="805" y="1088"/>
                    </a:cubicBezTo>
                    <a:cubicBezTo>
                      <a:pt x="544" y="716"/>
                      <a:pt x="279" y="351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1285;p17"/>
              <p:cNvSpPr/>
              <p:nvPr/>
            </p:nvSpPr>
            <p:spPr>
              <a:xfrm>
                <a:off x="5607675" y="3042425"/>
                <a:ext cx="25" cy="25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extrusionOk="0">
                    <a:moveTo>
                      <a:pt x="0" y="1"/>
                    </a:move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1286;p17"/>
              <p:cNvSpPr/>
              <p:nvPr/>
            </p:nvSpPr>
            <p:spPr>
              <a:xfrm>
                <a:off x="5656950" y="3330300"/>
                <a:ext cx="82950" cy="53150"/>
              </a:xfrm>
              <a:custGeom>
                <a:avLst/>
                <a:gdLst/>
                <a:ahLst/>
                <a:cxnLst/>
                <a:rect l="l" t="t" r="r" b="b"/>
                <a:pathLst>
                  <a:path w="3318" h="2126" extrusionOk="0">
                    <a:moveTo>
                      <a:pt x="3318" y="0"/>
                    </a:moveTo>
                    <a:cubicBezTo>
                      <a:pt x="2724" y="347"/>
                      <a:pt x="2105" y="662"/>
                      <a:pt x="1518" y="1006"/>
                    </a:cubicBezTo>
                    <a:cubicBezTo>
                      <a:pt x="1238" y="1171"/>
                      <a:pt x="824" y="1220"/>
                      <a:pt x="881" y="1686"/>
                    </a:cubicBezTo>
                    <a:cubicBezTo>
                      <a:pt x="885" y="1711"/>
                      <a:pt x="824" y="1725"/>
                      <a:pt x="788" y="1743"/>
                    </a:cubicBezTo>
                    <a:cubicBezTo>
                      <a:pt x="713" y="1646"/>
                      <a:pt x="652" y="1567"/>
                      <a:pt x="577" y="1471"/>
                    </a:cubicBezTo>
                    <a:cubicBezTo>
                      <a:pt x="387" y="1567"/>
                      <a:pt x="208" y="1646"/>
                      <a:pt x="51" y="1754"/>
                    </a:cubicBezTo>
                    <a:cubicBezTo>
                      <a:pt x="8" y="1782"/>
                      <a:pt x="1" y="1897"/>
                      <a:pt x="26" y="1965"/>
                    </a:cubicBezTo>
                    <a:cubicBezTo>
                      <a:pt x="44" y="2018"/>
                      <a:pt x="155" y="2104"/>
                      <a:pt x="201" y="2104"/>
                    </a:cubicBezTo>
                    <a:cubicBezTo>
                      <a:pt x="659" y="2083"/>
                      <a:pt x="1157" y="2126"/>
                      <a:pt x="1560" y="2000"/>
                    </a:cubicBezTo>
                    <a:cubicBezTo>
                      <a:pt x="2169" y="1811"/>
                      <a:pt x="2749" y="1564"/>
                      <a:pt x="3318" y="1299"/>
                    </a:cubicBezTo>
                    <a:lnTo>
                      <a:pt x="3318" y="0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287;p17"/>
              <p:cNvSpPr/>
              <p:nvPr/>
            </p:nvSpPr>
            <p:spPr>
              <a:xfrm>
                <a:off x="5229200" y="2851975"/>
                <a:ext cx="478150" cy="377100"/>
              </a:xfrm>
              <a:custGeom>
                <a:avLst/>
                <a:gdLst/>
                <a:ahLst/>
                <a:cxnLst/>
                <a:rect l="l" t="t" r="r" b="b"/>
                <a:pathLst>
                  <a:path w="19126" h="15084" extrusionOk="0">
                    <a:moveTo>
                      <a:pt x="0" y="1"/>
                    </a:moveTo>
                    <a:lnTo>
                      <a:pt x="0" y="3322"/>
                    </a:lnTo>
                    <a:cubicBezTo>
                      <a:pt x="215" y="3966"/>
                      <a:pt x="479" y="4606"/>
                      <a:pt x="715" y="5254"/>
                    </a:cubicBezTo>
                    <a:cubicBezTo>
                      <a:pt x="995" y="6012"/>
                      <a:pt x="1374" y="6703"/>
                      <a:pt x="2007" y="7333"/>
                    </a:cubicBezTo>
                    <a:cubicBezTo>
                      <a:pt x="2934" y="8252"/>
                      <a:pt x="3764" y="9297"/>
                      <a:pt x="4641" y="10317"/>
                    </a:cubicBezTo>
                    <a:cubicBezTo>
                      <a:pt x="5385" y="11183"/>
                      <a:pt x="6108" y="12088"/>
                      <a:pt x="6884" y="12968"/>
                    </a:cubicBezTo>
                    <a:cubicBezTo>
                      <a:pt x="7539" y="13709"/>
                      <a:pt x="8305" y="14296"/>
                      <a:pt x="9293" y="14496"/>
                    </a:cubicBezTo>
                    <a:cubicBezTo>
                      <a:pt x="9726" y="14582"/>
                      <a:pt x="10162" y="14747"/>
                      <a:pt x="10595" y="14907"/>
                    </a:cubicBezTo>
                    <a:cubicBezTo>
                      <a:pt x="10705" y="14949"/>
                      <a:pt x="10804" y="14970"/>
                      <a:pt x="10895" y="14970"/>
                    </a:cubicBezTo>
                    <a:cubicBezTo>
                      <a:pt x="11016" y="14970"/>
                      <a:pt x="11125" y="14933"/>
                      <a:pt x="11235" y="14857"/>
                    </a:cubicBezTo>
                    <a:cubicBezTo>
                      <a:pt x="11308" y="14807"/>
                      <a:pt x="11419" y="14768"/>
                      <a:pt x="11525" y="14768"/>
                    </a:cubicBezTo>
                    <a:cubicBezTo>
                      <a:pt x="11561" y="14768"/>
                      <a:pt x="11596" y="14773"/>
                      <a:pt x="11629" y="14783"/>
                    </a:cubicBezTo>
                    <a:cubicBezTo>
                      <a:pt x="11937" y="14872"/>
                      <a:pt x="12235" y="14938"/>
                      <a:pt x="12540" y="14938"/>
                    </a:cubicBezTo>
                    <a:cubicBezTo>
                      <a:pt x="12614" y="14938"/>
                      <a:pt x="12688" y="14934"/>
                      <a:pt x="12763" y="14925"/>
                    </a:cubicBezTo>
                    <a:cubicBezTo>
                      <a:pt x="12881" y="14912"/>
                      <a:pt x="13002" y="14906"/>
                      <a:pt x="13126" y="14906"/>
                    </a:cubicBezTo>
                    <a:cubicBezTo>
                      <a:pt x="13358" y="14906"/>
                      <a:pt x="13597" y="14926"/>
                      <a:pt x="13833" y="14954"/>
                    </a:cubicBezTo>
                    <a:cubicBezTo>
                      <a:pt x="14180" y="14994"/>
                      <a:pt x="14524" y="15083"/>
                      <a:pt x="14865" y="15083"/>
                    </a:cubicBezTo>
                    <a:cubicBezTo>
                      <a:pt x="15015" y="15083"/>
                      <a:pt x="15165" y="15066"/>
                      <a:pt x="15314" y="15019"/>
                    </a:cubicBezTo>
                    <a:cubicBezTo>
                      <a:pt x="16274" y="14711"/>
                      <a:pt x="17168" y="14314"/>
                      <a:pt x="18013" y="13817"/>
                    </a:cubicBezTo>
                    <a:cubicBezTo>
                      <a:pt x="18678" y="13426"/>
                      <a:pt x="19068" y="12854"/>
                      <a:pt x="19121" y="12066"/>
                    </a:cubicBezTo>
                    <a:cubicBezTo>
                      <a:pt x="19126" y="12002"/>
                      <a:pt x="19111" y="11891"/>
                      <a:pt x="19075" y="11873"/>
                    </a:cubicBezTo>
                    <a:cubicBezTo>
                      <a:pt x="19035" y="11851"/>
                      <a:pt x="18982" y="11841"/>
                      <a:pt x="18930" y="11841"/>
                    </a:cubicBezTo>
                    <a:cubicBezTo>
                      <a:pt x="18898" y="11841"/>
                      <a:pt x="18866" y="11845"/>
                      <a:pt x="18839" y="11852"/>
                    </a:cubicBezTo>
                    <a:cubicBezTo>
                      <a:pt x="18743" y="11877"/>
                      <a:pt x="18649" y="11920"/>
                      <a:pt x="18578" y="11977"/>
                    </a:cubicBezTo>
                    <a:cubicBezTo>
                      <a:pt x="18249" y="12235"/>
                      <a:pt x="17930" y="12496"/>
                      <a:pt x="17615" y="12765"/>
                    </a:cubicBezTo>
                    <a:cubicBezTo>
                      <a:pt x="16565" y="13654"/>
                      <a:pt x="15257" y="14070"/>
                      <a:pt x="13746" y="14070"/>
                    </a:cubicBezTo>
                    <a:cubicBezTo>
                      <a:pt x="13738" y="14070"/>
                      <a:pt x="13730" y="14070"/>
                      <a:pt x="13722" y="14070"/>
                    </a:cubicBezTo>
                    <a:cubicBezTo>
                      <a:pt x="13526" y="14070"/>
                      <a:pt x="13293" y="13909"/>
                      <a:pt x="13075" y="13834"/>
                    </a:cubicBezTo>
                    <a:cubicBezTo>
                      <a:pt x="12887" y="13768"/>
                      <a:pt x="12672" y="13645"/>
                      <a:pt x="12505" y="13645"/>
                    </a:cubicBezTo>
                    <a:cubicBezTo>
                      <a:pt x="12491" y="13645"/>
                      <a:pt x="12476" y="13646"/>
                      <a:pt x="12462" y="13648"/>
                    </a:cubicBezTo>
                    <a:cubicBezTo>
                      <a:pt x="12048" y="13713"/>
                      <a:pt x="11650" y="13834"/>
                      <a:pt x="11275" y="13974"/>
                    </a:cubicBezTo>
                    <a:cubicBezTo>
                      <a:pt x="11144" y="14021"/>
                      <a:pt x="11012" y="14043"/>
                      <a:pt x="10879" y="14043"/>
                    </a:cubicBezTo>
                    <a:cubicBezTo>
                      <a:pt x="10693" y="14043"/>
                      <a:pt x="10504" y="14000"/>
                      <a:pt x="10305" y="13927"/>
                    </a:cubicBezTo>
                    <a:cubicBezTo>
                      <a:pt x="9854" y="13762"/>
                      <a:pt x="9407" y="13602"/>
                      <a:pt x="8963" y="13422"/>
                    </a:cubicBezTo>
                    <a:cubicBezTo>
                      <a:pt x="8459" y="13219"/>
                      <a:pt x="7908" y="13104"/>
                      <a:pt x="7539" y="12631"/>
                    </a:cubicBezTo>
                    <a:cubicBezTo>
                      <a:pt x="6974" y="11913"/>
                      <a:pt x="6416" y="11201"/>
                      <a:pt x="5901" y="10474"/>
                    </a:cubicBezTo>
                    <a:cubicBezTo>
                      <a:pt x="5335" y="9680"/>
                      <a:pt x="4734" y="8917"/>
                      <a:pt x="3993" y="8313"/>
                    </a:cubicBezTo>
                    <a:cubicBezTo>
                      <a:pt x="2912" y="7426"/>
                      <a:pt x="2147" y="6356"/>
                      <a:pt x="1549" y="5211"/>
                    </a:cubicBezTo>
                    <a:cubicBezTo>
                      <a:pt x="1145" y="4441"/>
                      <a:pt x="920" y="3604"/>
                      <a:pt x="641" y="2799"/>
                    </a:cubicBezTo>
                    <a:cubicBezTo>
                      <a:pt x="319" y="1872"/>
                      <a:pt x="50" y="942"/>
                      <a:pt x="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288;p17"/>
              <p:cNvSpPr/>
              <p:nvPr/>
            </p:nvSpPr>
            <p:spPr>
              <a:xfrm>
                <a:off x="5388600" y="2810400"/>
                <a:ext cx="24100" cy="34425"/>
              </a:xfrm>
              <a:custGeom>
                <a:avLst/>
                <a:gdLst/>
                <a:ahLst/>
                <a:cxnLst/>
                <a:rect l="l" t="t" r="r" b="b"/>
                <a:pathLst>
                  <a:path w="964" h="1377" extrusionOk="0">
                    <a:moveTo>
                      <a:pt x="118" y="0"/>
                    </a:moveTo>
                    <a:lnTo>
                      <a:pt x="118" y="0"/>
                    </a:lnTo>
                    <a:cubicBezTo>
                      <a:pt x="0" y="415"/>
                      <a:pt x="90" y="790"/>
                      <a:pt x="336" y="1145"/>
                    </a:cubicBezTo>
                    <a:cubicBezTo>
                      <a:pt x="418" y="1262"/>
                      <a:pt x="526" y="1376"/>
                      <a:pt x="657" y="1376"/>
                    </a:cubicBezTo>
                    <a:cubicBezTo>
                      <a:pt x="698" y="1376"/>
                      <a:pt x="742" y="1365"/>
                      <a:pt x="787" y="1338"/>
                    </a:cubicBezTo>
                    <a:cubicBezTo>
                      <a:pt x="963" y="1238"/>
                      <a:pt x="963" y="1038"/>
                      <a:pt x="834" y="869"/>
                    </a:cubicBezTo>
                    <a:cubicBezTo>
                      <a:pt x="608" y="569"/>
                      <a:pt x="358" y="290"/>
                      <a:pt x="11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1289;p17"/>
              <p:cNvSpPr/>
              <p:nvPr/>
            </p:nvSpPr>
            <p:spPr>
              <a:xfrm>
                <a:off x="5527875" y="2162375"/>
                <a:ext cx="212025" cy="73200"/>
              </a:xfrm>
              <a:custGeom>
                <a:avLst/>
                <a:gdLst/>
                <a:ahLst/>
                <a:cxnLst/>
                <a:rect l="l" t="t" r="r" b="b"/>
                <a:pathLst>
                  <a:path w="8481" h="2928" extrusionOk="0">
                    <a:moveTo>
                      <a:pt x="76" y="0"/>
                    </a:moveTo>
                    <a:cubicBezTo>
                      <a:pt x="51" y="18"/>
                      <a:pt x="25" y="33"/>
                      <a:pt x="0" y="47"/>
                    </a:cubicBezTo>
                    <a:cubicBezTo>
                      <a:pt x="72" y="240"/>
                      <a:pt x="132" y="433"/>
                      <a:pt x="215" y="623"/>
                    </a:cubicBezTo>
                    <a:cubicBezTo>
                      <a:pt x="236" y="669"/>
                      <a:pt x="319" y="717"/>
                      <a:pt x="380" y="727"/>
                    </a:cubicBezTo>
                    <a:cubicBezTo>
                      <a:pt x="1060" y="834"/>
                      <a:pt x="1739" y="956"/>
                      <a:pt x="2434" y="1039"/>
                    </a:cubicBezTo>
                    <a:cubicBezTo>
                      <a:pt x="2984" y="1106"/>
                      <a:pt x="3554" y="1099"/>
                      <a:pt x="3951" y="1507"/>
                    </a:cubicBezTo>
                    <a:cubicBezTo>
                      <a:pt x="3962" y="1518"/>
                      <a:pt x="3987" y="1521"/>
                      <a:pt x="4001" y="1532"/>
                    </a:cubicBezTo>
                    <a:cubicBezTo>
                      <a:pt x="4656" y="1915"/>
                      <a:pt x="5428" y="2061"/>
                      <a:pt x="6198" y="2219"/>
                    </a:cubicBezTo>
                    <a:cubicBezTo>
                      <a:pt x="6999" y="2380"/>
                      <a:pt x="7769" y="2591"/>
                      <a:pt x="8481" y="2928"/>
                    </a:cubicBezTo>
                    <a:lnTo>
                      <a:pt x="8481" y="2223"/>
                    </a:lnTo>
                    <a:cubicBezTo>
                      <a:pt x="8183" y="2079"/>
                      <a:pt x="7883" y="1947"/>
                      <a:pt x="7569" y="1829"/>
                    </a:cubicBezTo>
                    <a:cubicBezTo>
                      <a:pt x="7382" y="1757"/>
                      <a:pt x="7206" y="1713"/>
                      <a:pt x="7031" y="1713"/>
                    </a:cubicBezTo>
                    <a:cubicBezTo>
                      <a:pt x="6880" y="1713"/>
                      <a:pt x="6730" y="1746"/>
                      <a:pt x="6573" y="1822"/>
                    </a:cubicBezTo>
                    <a:cubicBezTo>
                      <a:pt x="6373" y="1915"/>
                      <a:pt x="6152" y="1975"/>
                      <a:pt x="5940" y="2051"/>
                    </a:cubicBezTo>
                    <a:cubicBezTo>
                      <a:pt x="5833" y="1836"/>
                      <a:pt x="5772" y="1650"/>
                      <a:pt x="5654" y="1500"/>
                    </a:cubicBezTo>
                    <a:cubicBezTo>
                      <a:pt x="5404" y="1178"/>
                      <a:pt x="4996" y="1056"/>
                      <a:pt x="4570" y="970"/>
                    </a:cubicBezTo>
                    <a:cubicBezTo>
                      <a:pt x="3625" y="781"/>
                      <a:pt x="2695" y="583"/>
                      <a:pt x="1772" y="398"/>
                    </a:cubicBezTo>
                    <a:cubicBezTo>
                      <a:pt x="1589" y="362"/>
                      <a:pt x="1396" y="352"/>
                      <a:pt x="1206" y="330"/>
                    </a:cubicBezTo>
                    <a:cubicBezTo>
                      <a:pt x="1077" y="312"/>
                      <a:pt x="956" y="233"/>
                      <a:pt x="824" y="215"/>
                    </a:cubicBezTo>
                    <a:cubicBezTo>
                      <a:pt x="817" y="214"/>
                      <a:pt x="810" y="214"/>
                      <a:pt x="803" y="214"/>
                    </a:cubicBezTo>
                    <a:cubicBezTo>
                      <a:pt x="707" y="214"/>
                      <a:pt x="597" y="275"/>
                      <a:pt x="497" y="309"/>
                    </a:cubicBezTo>
                    <a:cubicBezTo>
                      <a:pt x="512" y="340"/>
                      <a:pt x="540" y="405"/>
                      <a:pt x="545" y="405"/>
                    </a:cubicBezTo>
                    <a:cubicBezTo>
                      <a:pt x="641" y="383"/>
                      <a:pt x="734" y="352"/>
                      <a:pt x="831" y="322"/>
                    </a:cubicBezTo>
                    <a:cubicBezTo>
                      <a:pt x="834" y="322"/>
                      <a:pt x="838" y="321"/>
                      <a:pt x="844" y="321"/>
                    </a:cubicBezTo>
                    <a:cubicBezTo>
                      <a:pt x="861" y="321"/>
                      <a:pt x="892" y="325"/>
                      <a:pt x="970" y="334"/>
                    </a:cubicBezTo>
                    <a:cubicBezTo>
                      <a:pt x="859" y="426"/>
                      <a:pt x="791" y="530"/>
                      <a:pt x="709" y="540"/>
                    </a:cubicBezTo>
                    <a:cubicBezTo>
                      <a:pt x="695" y="542"/>
                      <a:pt x="681" y="543"/>
                      <a:pt x="667" y="543"/>
                    </a:cubicBezTo>
                    <a:cubicBezTo>
                      <a:pt x="572" y="543"/>
                      <a:pt x="457" y="504"/>
                      <a:pt x="398" y="451"/>
                    </a:cubicBezTo>
                    <a:cubicBezTo>
                      <a:pt x="322" y="387"/>
                      <a:pt x="315" y="266"/>
                      <a:pt x="258" y="176"/>
                    </a:cubicBezTo>
                    <a:cubicBezTo>
                      <a:pt x="215" y="108"/>
                      <a:pt x="137" y="58"/>
                      <a:pt x="7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290;p17"/>
              <p:cNvSpPr/>
              <p:nvPr/>
            </p:nvSpPr>
            <p:spPr>
              <a:xfrm>
                <a:off x="5229200" y="2494600"/>
                <a:ext cx="449525" cy="609175"/>
              </a:xfrm>
              <a:custGeom>
                <a:avLst/>
                <a:gdLst/>
                <a:ahLst/>
                <a:cxnLst/>
                <a:rect l="l" t="t" r="r" b="b"/>
                <a:pathLst>
                  <a:path w="17981" h="24367" extrusionOk="0">
                    <a:moveTo>
                      <a:pt x="7130" y="1"/>
                    </a:moveTo>
                    <a:cubicBezTo>
                      <a:pt x="6824" y="1"/>
                      <a:pt x="6518" y="41"/>
                      <a:pt x="6212" y="137"/>
                    </a:cubicBezTo>
                    <a:cubicBezTo>
                      <a:pt x="5994" y="206"/>
                      <a:pt x="5770" y="259"/>
                      <a:pt x="5544" y="259"/>
                    </a:cubicBezTo>
                    <a:cubicBezTo>
                      <a:pt x="5324" y="259"/>
                      <a:pt x="5103" y="209"/>
                      <a:pt x="4887" y="73"/>
                    </a:cubicBezTo>
                    <a:cubicBezTo>
                      <a:pt x="4856" y="52"/>
                      <a:pt x="4807" y="44"/>
                      <a:pt x="4760" y="44"/>
                    </a:cubicBezTo>
                    <a:cubicBezTo>
                      <a:pt x="4742" y="44"/>
                      <a:pt x="4725" y="45"/>
                      <a:pt x="4709" y="47"/>
                    </a:cubicBezTo>
                    <a:cubicBezTo>
                      <a:pt x="3875" y="144"/>
                      <a:pt x="3067" y="309"/>
                      <a:pt x="2337" y="663"/>
                    </a:cubicBezTo>
                    <a:cubicBezTo>
                      <a:pt x="1549" y="1049"/>
                      <a:pt x="780" y="1454"/>
                      <a:pt x="0" y="1829"/>
                    </a:cubicBezTo>
                    <a:lnTo>
                      <a:pt x="0" y="2641"/>
                    </a:lnTo>
                    <a:cubicBezTo>
                      <a:pt x="229" y="2534"/>
                      <a:pt x="436" y="2395"/>
                      <a:pt x="626" y="2220"/>
                    </a:cubicBezTo>
                    <a:cubicBezTo>
                      <a:pt x="697" y="2151"/>
                      <a:pt x="765" y="2080"/>
                      <a:pt x="855" y="2037"/>
                    </a:cubicBezTo>
                    <a:cubicBezTo>
                      <a:pt x="1628" y="1636"/>
                      <a:pt x="2476" y="1411"/>
                      <a:pt x="3374" y="1310"/>
                    </a:cubicBezTo>
                    <a:cubicBezTo>
                      <a:pt x="4022" y="1236"/>
                      <a:pt x="4669" y="1182"/>
                      <a:pt x="5206" y="788"/>
                    </a:cubicBezTo>
                    <a:cubicBezTo>
                      <a:pt x="5338" y="688"/>
                      <a:pt x="5574" y="677"/>
                      <a:pt x="5764" y="670"/>
                    </a:cubicBezTo>
                    <a:cubicBezTo>
                      <a:pt x="6294" y="653"/>
                      <a:pt x="6834" y="670"/>
                      <a:pt x="7367" y="648"/>
                    </a:cubicBezTo>
                    <a:cubicBezTo>
                      <a:pt x="7423" y="646"/>
                      <a:pt x="7479" y="645"/>
                      <a:pt x="7534" y="645"/>
                    </a:cubicBezTo>
                    <a:cubicBezTo>
                      <a:pt x="7921" y="645"/>
                      <a:pt x="8289" y="704"/>
                      <a:pt x="8627" y="914"/>
                    </a:cubicBezTo>
                    <a:cubicBezTo>
                      <a:pt x="8702" y="960"/>
                      <a:pt x="8759" y="1031"/>
                      <a:pt x="8824" y="1089"/>
                    </a:cubicBezTo>
                    <a:cubicBezTo>
                      <a:pt x="8748" y="1139"/>
                      <a:pt x="8680" y="1221"/>
                      <a:pt x="8598" y="1228"/>
                    </a:cubicBezTo>
                    <a:cubicBezTo>
                      <a:pt x="8040" y="1282"/>
                      <a:pt x="7485" y="1325"/>
                      <a:pt x="6931" y="1361"/>
                    </a:cubicBezTo>
                    <a:cubicBezTo>
                      <a:pt x="6398" y="1396"/>
                      <a:pt x="5843" y="1343"/>
                      <a:pt x="5342" y="1457"/>
                    </a:cubicBezTo>
                    <a:cubicBezTo>
                      <a:pt x="4594" y="1632"/>
                      <a:pt x="3883" y="1919"/>
                      <a:pt x="3163" y="2159"/>
                    </a:cubicBezTo>
                    <a:cubicBezTo>
                      <a:pt x="2862" y="2257"/>
                      <a:pt x="2574" y="2395"/>
                      <a:pt x="2246" y="2395"/>
                    </a:cubicBezTo>
                    <a:cubicBezTo>
                      <a:pt x="2169" y="2395"/>
                      <a:pt x="2089" y="2388"/>
                      <a:pt x="2007" y="2370"/>
                    </a:cubicBezTo>
                    <a:cubicBezTo>
                      <a:pt x="1872" y="2341"/>
                      <a:pt x="1778" y="2323"/>
                      <a:pt x="1708" y="2323"/>
                    </a:cubicBezTo>
                    <a:cubicBezTo>
                      <a:pt x="1552" y="2323"/>
                      <a:pt x="1511" y="2412"/>
                      <a:pt x="1396" y="2671"/>
                    </a:cubicBezTo>
                    <a:cubicBezTo>
                      <a:pt x="1278" y="2934"/>
                      <a:pt x="1108" y="3073"/>
                      <a:pt x="852" y="3073"/>
                    </a:cubicBezTo>
                    <a:cubicBezTo>
                      <a:pt x="795" y="3073"/>
                      <a:pt x="734" y="3066"/>
                      <a:pt x="669" y="3053"/>
                    </a:cubicBezTo>
                    <a:cubicBezTo>
                      <a:pt x="574" y="3033"/>
                      <a:pt x="483" y="3024"/>
                      <a:pt x="394" y="3024"/>
                    </a:cubicBezTo>
                    <a:cubicBezTo>
                      <a:pt x="257" y="3024"/>
                      <a:pt x="126" y="3046"/>
                      <a:pt x="0" y="3085"/>
                    </a:cubicBezTo>
                    <a:lnTo>
                      <a:pt x="0" y="3862"/>
                    </a:lnTo>
                    <a:cubicBezTo>
                      <a:pt x="46" y="3847"/>
                      <a:pt x="96" y="3833"/>
                      <a:pt x="147" y="3822"/>
                    </a:cubicBezTo>
                    <a:cubicBezTo>
                      <a:pt x="440" y="3751"/>
                      <a:pt x="748" y="3687"/>
                      <a:pt x="1006" y="3547"/>
                    </a:cubicBezTo>
                    <a:cubicBezTo>
                      <a:pt x="2118" y="2953"/>
                      <a:pt x="3256" y="2438"/>
                      <a:pt x="4626" y="2341"/>
                    </a:cubicBezTo>
                    <a:cubicBezTo>
                      <a:pt x="5657" y="2270"/>
                      <a:pt x="6669" y="2022"/>
                      <a:pt x="7711" y="1872"/>
                    </a:cubicBezTo>
                    <a:cubicBezTo>
                      <a:pt x="7827" y="1856"/>
                      <a:pt x="7945" y="1851"/>
                      <a:pt x="8066" y="1851"/>
                    </a:cubicBezTo>
                    <a:cubicBezTo>
                      <a:pt x="8228" y="1851"/>
                      <a:pt x="8394" y="1860"/>
                      <a:pt x="8559" y="1862"/>
                    </a:cubicBezTo>
                    <a:cubicBezTo>
                      <a:pt x="8721" y="1865"/>
                      <a:pt x="8889" y="1890"/>
                      <a:pt x="9055" y="1890"/>
                    </a:cubicBezTo>
                    <a:cubicBezTo>
                      <a:pt x="9065" y="1890"/>
                      <a:pt x="9075" y="1890"/>
                      <a:pt x="9085" y="1890"/>
                    </a:cubicBezTo>
                    <a:cubicBezTo>
                      <a:pt x="9110" y="1890"/>
                      <a:pt x="9134" y="1889"/>
                      <a:pt x="9159" y="1889"/>
                    </a:cubicBezTo>
                    <a:cubicBezTo>
                      <a:pt x="9751" y="1889"/>
                      <a:pt x="10313" y="2009"/>
                      <a:pt x="10845" y="2301"/>
                    </a:cubicBezTo>
                    <a:cubicBezTo>
                      <a:pt x="11250" y="2520"/>
                      <a:pt x="11672" y="2720"/>
                      <a:pt x="12079" y="2950"/>
                    </a:cubicBezTo>
                    <a:cubicBezTo>
                      <a:pt x="13260" y="3611"/>
                      <a:pt x="14312" y="4445"/>
                      <a:pt x="15111" y="5497"/>
                    </a:cubicBezTo>
                    <a:cubicBezTo>
                      <a:pt x="15962" y="6624"/>
                      <a:pt x="16506" y="7866"/>
                      <a:pt x="16703" y="9201"/>
                    </a:cubicBezTo>
                    <a:cubicBezTo>
                      <a:pt x="16907" y="10557"/>
                      <a:pt x="17211" y="11931"/>
                      <a:pt x="16921" y="13269"/>
                    </a:cubicBezTo>
                    <a:cubicBezTo>
                      <a:pt x="16706" y="14249"/>
                      <a:pt x="16517" y="15240"/>
                      <a:pt x="16249" y="16210"/>
                    </a:cubicBezTo>
                    <a:cubicBezTo>
                      <a:pt x="16034" y="16991"/>
                      <a:pt x="15729" y="17742"/>
                      <a:pt x="15443" y="18497"/>
                    </a:cubicBezTo>
                    <a:cubicBezTo>
                      <a:pt x="15189" y="19159"/>
                      <a:pt x="14849" y="19770"/>
                      <a:pt x="14252" y="20193"/>
                    </a:cubicBezTo>
                    <a:cubicBezTo>
                      <a:pt x="13762" y="20533"/>
                      <a:pt x="13232" y="20826"/>
                      <a:pt x="12720" y="21134"/>
                    </a:cubicBezTo>
                    <a:cubicBezTo>
                      <a:pt x="12542" y="21242"/>
                      <a:pt x="12362" y="21295"/>
                      <a:pt x="12176" y="21295"/>
                    </a:cubicBezTo>
                    <a:cubicBezTo>
                      <a:pt x="11936" y="21295"/>
                      <a:pt x="11688" y="21207"/>
                      <a:pt x="11422" y="21034"/>
                    </a:cubicBezTo>
                    <a:cubicBezTo>
                      <a:pt x="10931" y="20712"/>
                      <a:pt x="10405" y="20454"/>
                      <a:pt x="9911" y="20153"/>
                    </a:cubicBezTo>
                    <a:cubicBezTo>
                      <a:pt x="8888" y="19531"/>
                      <a:pt x="7897" y="18876"/>
                      <a:pt x="7092" y="18028"/>
                    </a:cubicBezTo>
                    <a:cubicBezTo>
                      <a:pt x="6008" y="16887"/>
                      <a:pt x="5074" y="15670"/>
                      <a:pt x="4355" y="14353"/>
                    </a:cubicBezTo>
                    <a:cubicBezTo>
                      <a:pt x="4129" y="13938"/>
                      <a:pt x="3875" y="13505"/>
                      <a:pt x="3926" y="13062"/>
                    </a:cubicBezTo>
                    <a:cubicBezTo>
                      <a:pt x="4025" y="12145"/>
                      <a:pt x="4162" y="11233"/>
                      <a:pt x="4333" y="10339"/>
                    </a:cubicBezTo>
                    <a:cubicBezTo>
                      <a:pt x="4441" y="9759"/>
                      <a:pt x="4691" y="9229"/>
                      <a:pt x="5192" y="8861"/>
                    </a:cubicBezTo>
                    <a:cubicBezTo>
                      <a:pt x="5392" y="8714"/>
                      <a:pt x="5596" y="8570"/>
                      <a:pt x="5811" y="8446"/>
                    </a:cubicBezTo>
                    <a:cubicBezTo>
                      <a:pt x="6223" y="8203"/>
                      <a:pt x="6616" y="7868"/>
                      <a:pt x="7133" y="7868"/>
                    </a:cubicBezTo>
                    <a:cubicBezTo>
                      <a:pt x="7187" y="7868"/>
                      <a:pt x="7243" y="7872"/>
                      <a:pt x="7300" y="7880"/>
                    </a:cubicBezTo>
                    <a:cubicBezTo>
                      <a:pt x="7775" y="7944"/>
                      <a:pt x="8248" y="8162"/>
                      <a:pt x="8720" y="8342"/>
                    </a:cubicBezTo>
                    <a:cubicBezTo>
                      <a:pt x="9160" y="8506"/>
                      <a:pt x="9493" y="8818"/>
                      <a:pt x="9754" y="9190"/>
                    </a:cubicBezTo>
                    <a:cubicBezTo>
                      <a:pt x="10152" y="9748"/>
                      <a:pt x="10545" y="10309"/>
                      <a:pt x="10956" y="10900"/>
                    </a:cubicBezTo>
                    <a:cubicBezTo>
                      <a:pt x="10509" y="10603"/>
                      <a:pt x="10097" y="10327"/>
                      <a:pt x="9683" y="10063"/>
                    </a:cubicBezTo>
                    <a:cubicBezTo>
                      <a:pt x="9260" y="9791"/>
                      <a:pt x="8831" y="9533"/>
                      <a:pt x="8413" y="9265"/>
                    </a:cubicBezTo>
                    <a:cubicBezTo>
                      <a:pt x="7936" y="8961"/>
                      <a:pt x="7432" y="8771"/>
                      <a:pt x="6874" y="8760"/>
                    </a:cubicBezTo>
                    <a:cubicBezTo>
                      <a:pt x="6789" y="8758"/>
                      <a:pt x="6709" y="8757"/>
                      <a:pt x="6632" y="8757"/>
                    </a:cubicBezTo>
                    <a:cubicBezTo>
                      <a:pt x="5691" y="8757"/>
                      <a:pt x="5271" y="8943"/>
                      <a:pt x="4927" y="9944"/>
                    </a:cubicBezTo>
                    <a:cubicBezTo>
                      <a:pt x="4801" y="10302"/>
                      <a:pt x="4777" y="10704"/>
                      <a:pt x="4734" y="11093"/>
                    </a:cubicBezTo>
                    <a:cubicBezTo>
                      <a:pt x="4487" y="13298"/>
                      <a:pt x="5457" y="15269"/>
                      <a:pt x="7039" y="17080"/>
                    </a:cubicBezTo>
                    <a:cubicBezTo>
                      <a:pt x="7987" y="18164"/>
                      <a:pt x="9232" y="18991"/>
                      <a:pt x="10766" y="19237"/>
                    </a:cubicBezTo>
                    <a:cubicBezTo>
                      <a:pt x="10799" y="19341"/>
                      <a:pt x="10827" y="19473"/>
                      <a:pt x="10881" y="19599"/>
                    </a:cubicBezTo>
                    <a:cubicBezTo>
                      <a:pt x="10984" y="19855"/>
                      <a:pt x="11113" y="19979"/>
                      <a:pt x="11303" y="19979"/>
                    </a:cubicBezTo>
                    <a:cubicBezTo>
                      <a:pt x="11379" y="19979"/>
                      <a:pt x="11464" y="19959"/>
                      <a:pt x="11561" y="19921"/>
                    </a:cubicBezTo>
                    <a:cubicBezTo>
                      <a:pt x="11757" y="19838"/>
                      <a:pt x="11947" y="19734"/>
                      <a:pt x="12105" y="19605"/>
                    </a:cubicBezTo>
                    <a:cubicBezTo>
                      <a:pt x="12341" y="19413"/>
                      <a:pt x="12571" y="19247"/>
                      <a:pt x="12854" y="19247"/>
                    </a:cubicBezTo>
                    <a:cubicBezTo>
                      <a:pt x="13034" y="19247"/>
                      <a:pt x="13236" y="19315"/>
                      <a:pt x="13475" y="19484"/>
                    </a:cubicBezTo>
                    <a:cubicBezTo>
                      <a:pt x="13546" y="19534"/>
                      <a:pt x="13669" y="19557"/>
                      <a:pt x="13793" y="19557"/>
                    </a:cubicBezTo>
                    <a:cubicBezTo>
                      <a:pt x="13932" y="19557"/>
                      <a:pt x="14073" y="19528"/>
                      <a:pt x="14148" y="19473"/>
                    </a:cubicBezTo>
                    <a:cubicBezTo>
                      <a:pt x="14928" y="18918"/>
                      <a:pt x="15103" y="18010"/>
                      <a:pt x="15369" y="17162"/>
                    </a:cubicBezTo>
                    <a:cubicBezTo>
                      <a:pt x="15406" y="17038"/>
                      <a:pt x="15316" y="16953"/>
                      <a:pt x="15203" y="16953"/>
                    </a:cubicBezTo>
                    <a:cubicBezTo>
                      <a:pt x="15165" y="16953"/>
                      <a:pt x="15124" y="16962"/>
                      <a:pt x="15085" y="16983"/>
                    </a:cubicBezTo>
                    <a:cubicBezTo>
                      <a:pt x="14846" y="17105"/>
                      <a:pt x="14603" y="17237"/>
                      <a:pt x="14406" y="17405"/>
                    </a:cubicBezTo>
                    <a:cubicBezTo>
                      <a:pt x="13980" y="17777"/>
                      <a:pt x="13565" y="18146"/>
                      <a:pt x="12999" y="18353"/>
                    </a:cubicBezTo>
                    <a:cubicBezTo>
                      <a:pt x="12569" y="18513"/>
                      <a:pt x="12129" y="18608"/>
                      <a:pt x="11684" y="18608"/>
                    </a:cubicBezTo>
                    <a:cubicBezTo>
                      <a:pt x="11196" y="18608"/>
                      <a:pt x="10702" y="18494"/>
                      <a:pt x="10205" y="18225"/>
                    </a:cubicBezTo>
                    <a:cubicBezTo>
                      <a:pt x="9465" y="17824"/>
                      <a:pt x="8766" y="17337"/>
                      <a:pt x="8076" y="16875"/>
                    </a:cubicBezTo>
                    <a:cubicBezTo>
                      <a:pt x="7592" y="16553"/>
                      <a:pt x="7189" y="16153"/>
                      <a:pt x="6905" y="15677"/>
                    </a:cubicBezTo>
                    <a:cubicBezTo>
                      <a:pt x="6111" y="14335"/>
                      <a:pt x="5531" y="12968"/>
                      <a:pt x="5579" y="11508"/>
                    </a:cubicBezTo>
                    <a:cubicBezTo>
                      <a:pt x="5592" y="11039"/>
                      <a:pt x="5586" y="10557"/>
                      <a:pt x="5890" y="10095"/>
                    </a:cubicBezTo>
                    <a:cubicBezTo>
                      <a:pt x="5982" y="10202"/>
                      <a:pt x="6072" y="10266"/>
                      <a:pt x="6108" y="10349"/>
                    </a:cubicBezTo>
                    <a:cubicBezTo>
                      <a:pt x="6291" y="10778"/>
                      <a:pt x="6509" y="11208"/>
                      <a:pt x="6626" y="11655"/>
                    </a:cubicBezTo>
                    <a:cubicBezTo>
                      <a:pt x="6899" y="12649"/>
                      <a:pt x="7475" y="13501"/>
                      <a:pt x="8276" y="14246"/>
                    </a:cubicBezTo>
                    <a:cubicBezTo>
                      <a:pt x="8699" y="14639"/>
                      <a:pt x="9221" y="14947"/>
                      <a:pt x="9711" y="15287"/>
                    </a:cubicBezTo>
                    <a:cubicBezTo>
                      <a:pt x="10221" y="15642"/>
                      <a:pt x="10738" y="15904"/>
                      <a:pt x="11346" y="15904"/>
                    </a:cubicBezTo>
                    <a:cubicBezTo>
                      <a:pt x="11455" y="15904"/>
                      <a:pt x="11567" y="15896"/>
                      <a:pt x="11683" y="15878"/>
                    </a:cubicBezTo>
                    <a:cubicBezTo>
                      <a:pt x="12094" y="15813"/>
                      <a:pt x="12388" y="15670"/>
                      <a:pt x="12649" y="15416"/>
                    </a:cubicBezTo>
                    <a:cubicBezTo>
                      <a:pt x="13014" y="15058"/>
                      <a:pt x="13303" y="14607"/>
                      <a:pt x="13955" y="14571"/>
                    </a:cubicBezTo>
                    <a:cubicBezTo>
                      <a:pt x="14141" y="14560"/>
                      <a:pt x="14234" y="14425"/>
                      <a:pt x="14195" y="14235"/>
                    </a:cubicBezTo>
                    <a:cubicBezTo>
                      <a:pt x="14098" y="13756"/>
                      <a:pt x="14226" y="13336"/>
                      <a:pt x="14402" y="12918"/>
                    </a:cubicBezTo>
                    <a:cubicBezTo>
                      <a:pt x="14513" y="12649"/>
                      <a:pt x="14584" y="12360"/>
                      <a:pt x="14621" y="12066"/>
                    </a:cubicBezTo>
                    <a:cubicBezTo>
                      <a:pt x="14763" y="10893"/>
                      <a:pt x="14574" y="9726"/>
                      <a:pt x="14051" y="8592"/>
                    </a:cubicBezTo>
                    <a:cubicBezTo>
                      <a:pt x="13475" y="7333"/>
                      <a:pt x="12627" y="6220"/>
                      <a:pt x="11701" y="5168"/>
                    </a:cubicBezTo>
                    <a:cubicBezTo>
                      <a:pt x="11139" y="4534"/>
                      <a:pt x="10456" y="4083"/>
                      <a:pt x="9597" y="3890"/>
                    </a:cubicBezTo>
                    <a:cubicBezTo>
                      <a:pt x="9203" y="3804"/>
                      <a:pt x="8820" y="3687"/>
                      <a:pt x="8434" y="3594"/>
                    </a:cubicBezTo>
                    <a:cubicBezTo>
                      <a:pt x="8163" y="3530"/>
                      <a:pt x="7897" y="3479"/>
                      <a:pt x="7632" y="3479"/>
                    </a:cubicBezTo>
                    <a:cubicBezTo>
                      <a:pt x="7434" y="3479"/>
                      <a:pt x="7237" y="3507"/>
                      <a:pt x="7039" y="3579"/>
                    </a:cubicBezTo>
                    <a:cubicBezTo>
                      <a:pt x="6795" y="3669"/>
                      <a:pt x="6509" y="3672"/>
                      <a:pt x="6236" y="3697"/>
                    </a:cubicBezTo>
                    <a:cubicBezTo>
                      <a:pt x="5779" y="3733"/>
                      <a:pt x="5360" y="3822"/>
                      <a:pt x="5024" y="4126"/>
                    </a:cubicBezTo>
                    <a:cubicBezTo>
                      <a:pt x="4819" y="4309"/>
                      <a:pt x="4587" y="4481"/>
                      <a:pt x="4329" y="4603"/>
                    </a:cubicBezTo>
                    <a:cubicBezTo>
                      <a:pt x="3475" y="5003"/>
                      <a:pt x="2648" y="5432"/>
                      <a:pt x="1925" y="6005"/>
                    </a:cubicBezTo>
                    <a:cubicBezTo>
                      <a:pt x="1517" y="6331"/>
                      <a:pt x="1095" y="6624"/>
                      <a:pt x="902" y="7143"/>
                    </a:cubicBezTo>
                    <a:cubicBezTo>
                      <a:pt x="773" y="7483"/>
                      <a:pt x="562" y="7805"/>
                      <a:pt x="314" y="8077"/>
                    </a:cubicBezTo>
                    <a:cubicBezTo>
                      <a:pt x="193" y="8205"/>
                      <a:pt x="89" y="8342"/>
                      <a:pt x="0" y="8484"/>
                    </a:cubicBezTo>
                    <a:lnTo>
                      <a:pt x="0" y="13165"/>
                    </a:lnTo>
                    <a:cubicBezTo>
                      <a:pt x="10" y="12814"/>
                      <a:pt x="25" y="12464"/>
                      <a:pt x="35" y="12117"/>
                    </a:cubicBezTo>
                    <a:cubicBezTo>
                      <a:pt x="53" y="11544"/>
                      <a:pt x="86" y="10975"/>
                      <a:pt x="93" y="10406"/>
                    </a:cubicBezTo>
                    <a:cubicBezTo>
                      <a:pt x="93" y="10211"/>
                      <a:pt x="150" y="10139"/>
                      <a:pt x="327" y="10139"/>
                    </a:cubicBezTo>
                    <a:cubicBezTo>
                      <a:pt x="347" y="10139"/>
                      <a:pt x="369" y="10140"/>
                      <a:pt x="393" y="10142"/>
                    </a:cubicBezTo>
                    <a:cubicBezTo>
                      <a:pt x="442" y="10146"/>
                      <a:pt x="490" y="10148"/>
                      <a:pt x="539" y="10148"/>
                    </a:cubicBezTo>
                    <a:cubicBezTo>
                      <a:pt x="700" y="10148"/>
                      <a:pt x="862" y="10127"/>
                      <a:pt x="1013" y="10091"/>
                    </a:cubicBezTo>
                    <a:cubicBezTo>
                      <a:pt x="1388" y="10002"/>
                      <a:pt x="1427" y="9895"/>
                      <a:pt x="1270" y="9530"/>
                    </a:cubicBezTo>
                    <a:cubicBezTo>
                      <a:pt x="948" y="8782"/>
                      <a:pt x="980" y="8102"/>
                      <a:pt x="1546" y="7536"/>
                    </a:cubicBezTo>
                    <a:cubicBezTo>
                      <a:pt x="1903" y="7175"/>
                      <a:pt x="2297" y="6836"/>
                      <a:pt x="2676" y="6492"/>
                    </a:cubicBezTo>
                    <a:cubicBezTo>
                      <a:pt x="3384" y="5851"/>
                      <a:pt x="4126" y="5261"/>
                      <a:pt x="5156" y="5032"/>
                    </a:cubicBezTo>
                    <a:cubicBezTo>
                      <a:pt x="5557" y="4942"/>
                      <a:pt x="5922" y="4735"/>
                      <a:pt x="6322" y="4620"/>
                    </a:cubicBezTo>
                    <a:cubicBezTo>
                      <a:pt x="6773" y="4488"/>
                      <a:pt x="7264" y="4435"/>
                      <a:pt x="7711" y="4288"/>
                    </a:cubicBezTo>
                    <a:cubicBezTo>
                      <a:pt x="8002" y="4192"/>
                      <a:pt x="8280" y="4139"/>
                      <a:pt x="8546" y="4139"/>
                    </a:cubicBezTo>
                    <a:cubicBezTo>
                      <a:pt x="9074" y="4139"/>
                      <a:pt x="9556" y="4346"/>
                      <a:pt x="10008" y="4831"/>
                    </a:cubicBezTo>
                    <a:cubicBezTo>
                      <a:pt x="10359" y="5211"/>
                      <a:pt x="10809" y="5522"/>
                      <a:pt x="11214" y="5873"/>
                    </a:cubicBezTo>
                    <a:cubicBezTo>
                      <a:pt x="11339" y="5977"/>
                      <a:pt x="11457" y="6091"/>
                      <a:pt x="11561" y="6213"/>
                    </a:cubicBezTo>
                    <a:cubicBezTo>
                      <a:pt x="12556" y="7408"/>
                      <a:pt x="13247" y="8742"/>
                      <a:pt x="13704" y="10174"/>
                    </a:cubicBezTo>
                    <a:cubicBezTo>
                      <a:pt x="14037" y="11226"/>
                      <a:pt x="13940" y="12203"/>
                      <a:pt x="13196" y="12993"/>
                    </a:cubicBezTo>
                    <a:cubicBezTo>
                      <a:pt x="12806" y="13409"/>
                      <a:pt x="12391" y="13805"/>
                      <a:pt x="11962" y="14182"/>
                    </a:cubicBezTo>
                    <a:cubicBezTo>
                      <a:pt x="11736" y="14379"/>
                      <a:pt x="11488" y="14610"/>
                      <a:pt x="11144" y="14610"/>
                    </a:cubicBezTo>
                    <a:cubicBezTo>
                      <a:pt x="11097" y="14610"/>
                      <a:pt x="11047" y="14606"/>
                      <a:pt x="10996" y="14596"/>
                    </a:cubicBezTo>
                    <a:cubicBezTo>
                      <a:pt x="10337" y="14474"/>
                      <a:pt x="9701" y="14249"/>
                      <a:pt x="9196" y="13784"/>
                    </a:cubicBezTo>
                    <a:cubicBezTo>
                      <a:pt x="8387" y="13040"/>
                      <a:pt x="7911" y="12131"/>
                      <a:pt x="7485" y="11219"/>
                    </a:cubicBezTo>
                    <a:cubicBezTo>
                      <a:pt x="7306" y="10832"/>
                      <a:pt x="7174" y="10428"/>
                      <a:pt x="7081" y="10027"/>
                    </a:cubicBezTo>
                    <a:cubicBezTo>
                      <a:pt x="7036" y="9834"/>
                      <a:pt x="7123" y="9726"/>
                      <a:pt x="7294" y="9726"/>
                    </a:cubicBezTo>
                    <a:cubicBezTo>
                      <a:pt x="7341" y="9726"/>
                      <a:pt x="7394" y="9734"/>
                      <a:pt x="7453" y="9751"/>
                    </a:cubicBezTo>
                    <a:cubicBezTo>
                      <a:pt x="7818" y="9858"/>
                      <a:pt x="8180" y="10002"/>
                      <a:pt x="8541" y="10149"/>
                    </a:cubicBezTo>
                    <a:cubicBezTo>
                      <a:pt x="8720" y="10220"/>
                      <a:pt x="8885" y="10324"/>
                      <a:pt x="9070" y="10421"/>
                    </a:cubicBezTo>
                    <a:cubicBezTo>
                      <a:pt x="9124" y="10339"/>
                      <a:pt x="9164" y="10274"/>
                      <a:pt x="9203" y="10210"/>
                    </a:cubicBezTo>
                    <a:cubicBezTo>
                      <a:pt x="9270" y="10100"/>
                      <a:pt x="9357" y="10046"/>
                      <a:pt x="9461" y="10046"/>
                    </a:cubicBezTo>
                    <a:cubicBezTo>
                      <a:pt x="9529" y="10046"/>
                      <a:pt x="9605" y="10069"/>
                      <a:pt x="9686" y="10116"/>
                    </a:cubicBezTo>
                    <a:cubicBezTo>
                      <a:pt x="9744" y="10149"/>
                      <a:pt x="9775" y="10220"/>
                      <a:pt x="9818" y="10278"/>
                    </a:cubicBezTo>
                    <a:cubicBezTo>
                      <a:pt x="9754" y="10288"/>
                      <a:pt x="9690" y="10296"/>
                      <a:pt x="9625" y="10309"/>
                    </a:cubicBezTo>
                    <a:cubicBezTo>
                      <a:pt x="9539" y="10327"/>
                      <a:pt x="9396" y="10331"/>
                      <a:pt x="9374" y="10378"/>
                    </a:cubicBezTo>
                    <a:cubicBezTo>
                      <a:pt x="9343" y="10467"/>
                      <a:pt x="9339" y="10618"/>
                      <a:pt x="9400" y="10685"/>
                    </a:cubicBezTo>
                    <a:cubicBezTo>
                      <a:pt x="9511" y="10803"/>
                      <a:pt x="9683" y="10879"/>
                      <a:pt x="9825" y="10975"/>
                    </a:cubicBezTo>
                    <a:cubicBezTo>
                      <a:pt x="9886" y="11014"/>
                      <a:pt x="9958" y="11054"/>
                      <a:pt x="9994" y="11108"/>
                    </a:cubicBezTo>
                    <a:cubicBezTo>
                      <a:pt x="10112" y="11272"/>
                      <a:pt x="10198" y="11455"/>
                      <a:pt x="10327" y="11616"/>
                    </a:cubicBezTo>
                    <a:cubicBezTo>
                      <a:pt x="10609" y="11962"/>
                      <a:pt x="10913" y="12292"/>
                      <a:pt x="11196" y="12643"/>
                    </a:cubicBezTo>
                    <a:cubicBezTo>
                      <a:pt x="11264" y="12725"/>
                      <a:pt x="11289" y="12847"/>
                      <a:pt x="11285" y="12943"/>
                    </a:cubicBezTo>
                    <a:cubicBezTo>
                      <a:pt x="11285" y="12967"/>
                      <a:pt x="11170" y="12993"/>
                      <a:pt x="11082" y="12993"/>
                    </a:cubicBezTo>
                    <a:cubicBezTo>
                      <a:pt x="11063" y="12993"/>
                      <a:pt x="11046" y="12992"/>
                      <a:pt x="11032" y="12990"/>
                    </a:cubicBezTo>
                    <a:cubicBezTo>
                      <a:pt x="10352" y="12879"/>
                      <a:pt x="9714" y="12757"/>
                      <a:pt x="9389" y="12020"/>
                    </a:cubicBezTo>
                    <a:cubicBezTo>
                      <a:pt x="9214" y="11627"/>
                      <a:pt x="8870" y="11275"/>
                      <a:pt x="8591" y="10918"/>
                    </a:cubicBezTo>
                    <a:cubicBezTo>
                      <a:pt x="8551" y="10866"/>
                      <a:pt x="8437" y="10813"/>
                      <a:pt x="8374" y="10813"/>
                    </a:cubicBezTo>
                    <a:cubicBezTo>
                      <a:pt x="8364" y="10813"/>
                      <a:pt x="8355" y="10815"/>
                      <a:pt x="8348" y="10818"/>
                    </a:cubicBezTo>
                    <a:cubicBezTo>
                      <a:pt x="8273" y="10846"/>
                      <a:pt x="8212" y="10950"/>
                      <a:pt x="8208" y="11029"/>
                    </a:cubicBezTo>
                    <a:cubicBezTo>
                      <a:pt x="8190" y="11330"/>
                      <a:pt x="8273" y="11616"/>
                      <a:pt x="8473" y="11891"/>
                    </a:cubicBezTo>
                    <a:cubicBezTo>
                      <a:pt x="9082" y="12735"/>
                      <a:pt x="9894" y="13394"/>
                      <a:pt x="10809" y="13967"/>
                    </a:cubicBezTo>
                    <a:cubicBezTo>
                      <a:pt x="10920" y="14038"/>
                      <a:pt x="11053" y="14081"/>
                      <a:pt x="11178" y="14117"/>
                    </a:cubicBezTo>
                    <a:cubicBezTo>
                      <a:pt x="11277" y="14146"/>
                      <a:pt x="11365" y="14161"/>
                      <a:pt x="11443" y="14161"/>
                    </a:cubicBezTo>
                    <a:cubicBezTo>
                      <a:pt x="11657" y="14161"/>
                      <a:pt x="11790" y="14049"/>
                      <a:pt x="11830" y="13805"/>
                    </a:cubicBezTo>
                    <a:cubicBezTo>
                      <a:pt x="11883" y="13458"/>
                      <a:pt x="11901" y="13097"/>
                      <a:pt x="11858" y="12743"/>
                    </a:cubicBezTo>
                    <a:cubicBezTo>
                      <a:pt x="11808" y="12345"/>
                      <a:pt x="11672" y="11952"/>
                      <a:pt x="11572" y="11555"/>
                    </a:cubicBezTo>
                    <a:lnTo>
                      <a:pt x="11572" y="11555"/>
                    </a:lnTo>
                    <a:cubicBezTo>
                      <a:pt x="11726" y="11652"/>
                      <a:pt x="11879" y="11769"/>
                      <a:pt x="12051" y="11855"/>
                    </a:cubicBezTo>
                    <a:cubicBezTo>
                      <a:pt x="12120" y="11888"/>
                      <a:pt x="12210" y="11911"/>
                      <a:pt x="12289" y="11911"/>
                    </a:cubicBezTo>
                    <a:cubicBezTo>
                      <a:pt x="12323" y="11911"/>
                      <a:pt x="12354" y="11907"/>
                      <a:pt x="12380" y="11898"/>
                    </a:cubicBezTo>
                    <a:cubicBezTo>
                      <a:pt x="12423" y="11884"/>
                      <a:pt x="12431" y="11713"/>
                      <a:pt x="12395" y="11634"/>
                    </a:cubicBezTo>
                    <a:cubicBezTo>
                      <a:pt x="12198" y="11194"/>
                      <a:pt x="12008" y="10757"/>
                      <a:pt x="11769" y="10339"/>
                    </a:cubicBezTo>
                    <a:cubicBezTo>
                      <a:pt x="11332" y="9573"/>
                      <a:pt x="10796" y="8864"/>
                      <a:pt x="10165" y="8227"/>
                    </a:cubicBezTo>
                    <a:cubicBezTo>
                      <a:pt x="9554" y="7604"/>
                      <a:pt x="8759" y="7265"/>
                      <a:pt x="7972" y="6953"/>
                    </a:cubicBezTo>
                    <a:cubicBezTo>
                      <a:pt x="7696" y="6846"/>
                      <a:pt x="7413" y="6780"/>
                      <a:pt x="7133" y="6780"/>
                    </a:cubicBezTo>
                    <a:cubicBezTo>
                      <a:pt x="6919" y="6780"/>
                      <a:pt x="6707" y="6818"/>
                      <a:pt x="6502" y="6907"/>
                    </a:cubicBezTo>
                    <a:cubicBezTo>
                      <a:pt x="5703" y="7250"/>
                      <a:pt x="5006" y="7708"/>
                      <a:pt x="4365" y="8245"/>
                    </a:cubicBezTo>
                    <a:cubicBezTo>
                      <a:pt x="3997" y="8557"/>
                      <a:pt x="3746" y="8928"/>
                      <a:pt x="3574" y="9358"/>
                    </a:cubicBezTo>
                    <a:cubicBezTo>
                      <a:pt x="3378" y="9855"/>
                      <a:pt x="3153" y="10345"/>
                      <a:pt x="2991" y="10854"/>
                    </a:cubicBezTo>
                    <a:cubicBezTo>
                      <a:pt x="2831" y="11354"/>
                      <a:pt x="2684" y="11870"/>
                      <a:pt x="2816" y="12435"/>
                    </a:cubicBezTo>
                    <a:cubicBezTo>
                      <a:pt x="3074" y="13541"/>
                      <a:pt x="3285" y="14668"/>
                      <a:pt x="3610" y="15781"/>
                    </a:cubicBezTo>
                    <a:cubicBezTo>
                      <a:pt x="4226" y="17874"/>
                      <a:pt x="5117" y="19910"/>
                      <a:pt x="7017" y="21531"/>
                    </a:cubicBezTo>
                    <a:cubicBezTo>
                      <a:pt x="7747" y="22150"/>
                      <a:pt x="8512" y="22755"/>
                      <a:pt x="9321" y="23302"/>
                    </a:cubicBezTo>
                    <a:cubicBezTo>
                      <a:pt x="9765" y="23606"/>
                      <a:pt x="10302" y="23803"/>
                      <a:pt x="10817" y="23975"/>
                    </a:cubicBezTo>
                    <a:cubicBezTo>
                      <a:pt x="11300" y="24135"/>
                      <a:pt x="11805" y="24196"/>
                      <a:pt x="12305" y="24297"/>
                    </a:cubicBezTo>
                    <a:cubicBezTo>
                      <a:pt x="12531" y="24344"/>
                      <a:pt x="12735" y="24366"/>
                      <a:pt x="12919" y="24366"/>
                    </a:cubicBezTo>
                    <a:cubicBezTo>
                      <a:pt x="13725" y="24366"/>
                      <a:pt x="14179" y="23941"/>
                      <a:pt x="14660" y="23260"/>
                    </a:cubicBezTo>
                    <a:cubicBezTo>
                      <a:pt x="14599" y="23199"/>
                      <a:pt x="14535" y="23138"/>
                      <a:pt x="14481" y="23070"/>
                    </a:cubicBezTo>
                    <a:cubicBezTo>
                      <a:pt x="14431" y="22998"/>
                      <a:pt x="14395" y="22919"/>
                      <a:pt x="14334" y="22816"/>
                    </a:cubicBezTo>
                    <a:cubicBezTo>
                      <a:pt x="14302" y="22873"/>
                      <a:pt x="14284" y="22890"/>
                      <a:pt x="14280" y="22916"/>
                    </a:cubicBezTo>
                    <a:cubicBezTo>
                      <a:pt x="14262" y="23159"/>
                      <a:pt x="14194" y="23270"/>
                      <a:pt x="14040" y="23270"/>
                    </a:cubicBezTo>
                    <a:cubicBezTo>
                      <a:pt x="13959" y="23270"/>
                      <a:pt x="13854" y="23239"/>
                      <a:pt x="13719" y="23181"/>
                    </a:cubicBezTo>
                    <a:cubicBezTo>
                      <a:pt x="13645" y="23152"/>
                      <a:pt x="13560" y="23140"/>
                      <a:pt x="13479" y="23140"/>
                    </a:cubicBezTo>
                    <a:cubicBezTo>
                      <a:pt x="13450" y="23140"/>
                      <a:pt x="13421" y="23142"/>
                      <a:pt x="13393" y="23144"/>
                    </a:cubicBezTo>
                    <a:cubicBezTo>
                      <a:pt x="13197" y="23160"/>
                      <a:pt x="13001" y="23169"/>
                      <a:pt x="12804" y="23169"/>
                    </a:cubicBezTo>
                    <a:cubicBezTo>
                      <a:pt x="12058" y="23169"/>
                      <a:pt x="11314" y="23043"/>
                      <a:pt x="10591" y="22697"/>
                    </a:cubicBezTo>
                    <a:cubicBezTo>
                      <a:pt x="9958" y="22393"/>
                      <a:pt x="9367" y="21989"/>
                      <a:pt x="8770" y="21624"/>
                    </a:cubicBezTo>
                    <a:cubicBezTo>
                      <a:pt x="7564" y="20883"/>
                      <a:pt x="6512" y="20003"/>
                      <a:pt x="5729" y="18887"/>
                    </a:cubicBezTo>
                    <a:cubicBezTo>
                      <a:pt x="5338" y="18332"/>
                      <a:pt x="4999" y="17749"/>
                      <a:pt x="4662" y="17176"/>
                    </a:cubicBezTo>
                    <a:cubicBezTo>
                      <a:pt x="4608" y="17080"/>
                      <a:pt x="4608" y="16879"/>
                      <a:pt x="4673" y="16829"/>
                    </a:cubicBezTo>
                    <a:cubicBezTo>
                      <a:pt x="4720" y="16793"/>
                      <a:pt x="4771" y="16777"/>
                      <a:pt x="4821" y="16777"/>
                    </a:cubicBezTo>
                    <a:cubicBezTo>
                      <a:pt x="4933" y="16777"/>
                      <a:pt x="5047" y="16856"/>
                      <a:pt x="5138" y="16965"/>
                    </a:cubicBezTo>
                    <a:cubicBezTo>
                      <a:pt x="5263" y="17112"/>
                      <a:pt x="5374" y="17273"/>
                      <a:pt x="5496" y="17423"/>
                    </a:cubicBezTo>
                    <a:cubicBezTo>
                      <a:pt x="6015" y="18071"/>
                      <a:pt x="6491" y="18765"/>
                      <a:pt x="7081" y="19369"/>
                    </a:cubicBezTo>
                    <a:cubicBezTo>
                      <a:pt x="7647" y="19953"/>
                      <a:pt x="8330" y="20451"/>
                      <a:pt x="8978" y="20984"/>
                    </a:cubicBezTo>
                    <a:cubicBezTo>
                      <a:pt x="9082" y="21065"/>
                      <a:pt x="9214" y="21116"/>
                      <a:pt x="9336" y="21169"/>
                    </a:cubicBezTo>
                    <a:cubicBezTo>
                      <a:pt x="9704" y="21338"/>
                      <a:pt x="10091" y="21473"/>
                      <a:pt x="10444" y="21674"/>
                    </a:cubicBezTo>
                    <a:cubicBezTo>
                      <a:pt x="10781" y="21867"/>
                      <a:pt x="11118" y="21960"/>
                      <a:pt x="11478" y="21993"/>
                    </a:cubicBezTo>
                    <a:cubicBezTo>
                      <a:pt x="11879" y="22028"/>
                      <a:pt x="12284" y="22039"/>
                      <a:pt x="12681" y="22282"/>
                    </a:cubicBezTo>
                    <a:cubicBezTo>
                      <a:pt x="12720" y="22307"/>
                      <a:pt x="12777" y="22318"/>
                      <a:pt x="12836" y="22318"/>
                    </a:cubicBezTo>
                    <a:cubicBezTo>
                      <a:pt x="12922" y="22318"/>
                      <a:pt x="13012" y="22296"/>
                      <a:pt x="13067" y="22264"/>
                    </a:cubicBezTo>
                    <a:cubicBezTo>
                      <a:pt x="13257" y="22150"/>
                      <a:pt x="13404" y="21985"/>
                      <a:pt x="13572" y="21846"/>
                    </a:cubicBezTo>
                    <a:cubicBezTo>
                      <a:pt x="14016" y="21466"/>
                      <a:pt x="14180" y="20826"/>
                      <a:pt x="14857" y="20657"/>
                    </a:cubicBezTo>
                    <a:cubicBezTo>
                      <a:pt x="14882" y="20654"/>
                      <a:pt x="14892" y="20615"/>
                      <a:pt x="14913" y="20601"/>
                    </a:cubicBezTo>
                    <a:cubicBezTo>
                      <a:pt x="15425" y="20214"/>
                      <a:pt x="15679" y="19648"/>
                      <a:pt x="15944" y="19105"/>
                    </a:cubicBezTo>
                    <a:cubicBezTo>
                      <a:pt x="16492" y="17974"/>
                      <a:pt x="17017" y="16829"/>
                      <a:pt x="17529" y="15684"/>
                    </a:cubicBezTo>
                    <a:cubicBezTo>
                      <a:pt x="17691" y="15330"/>
                      <a:pt x="17855" y="14954"/>
                      <a:pt x="17880" y="14565"/>
                    </a:cubicBezTo>
                    <a:cubicBezTo>
                      <a:pt x="17945" y="13513"/>
                      <a:pt x="17980" y="12453"/>
                      <a:pt x="17948" y="11394"/>
                    </a:cubicBezTo>
                    <a:cubicBezTo>
                      <a:pt x="17927" y="10692"/>
                      <a:pt x="17773" y="9984"/>
                      <a:pt x="17673" y="9283"/>
                    </a:cubicBezTo>
                    <a:cubicBezTo>
                      <a:pt x="17494" y="7984"/>
                      <a:pt x="16996" y="6778"/>
                      <a:pt x="16123" y="5680"/>
                    </a:cubicBezTo>
                    <a:cubicBezTo>
                      <a:pt x="15565" y="4978"/>
                      <a:pt x="14974" y="4302"/>
                      <a:pt x="14441" y="3604"/>
                    </a:cubicBezTo>
                    <a:cubicBezTo>
                      <a:pt x="13965" y="2985"/>
                      <a:pt x="13346" y="2549"/>
                      <a:pt x="12613" y="2223"/>
                    </a:cubicBezTo>
                    <a:cubicBezTo>
                      <a:pt x="12266" y="2073"/>
                      <a:pt x="11940" y="1883"/>
                      <a:pt x="11604" y="1722"/>
                    </a:cubicBezTo>
                    <a:cubicBezTo>
                      <a:pt x="11475" y="1657"/>
                      <a:pt x="11336" y="1614"/>
                      <a:pt x="11204" y="1561"/>
                    </a:cubicBezTo>
                    <a:cubicBezTo>
                      <a:pt x="10974" y="1464"/>
                      <a:pt x="10710" y="1407"/>
                      <a:pt x="10534" y="1264"/>
                    </a:cubicBezTo>
                    <a:cubicBezTo>
                      <a:pt x="9933" y="785"/>
                      <a:pt x="9282" y="409"/>
                      <a:pt x="8530" y="215"/>
                    </a:cubicBezTo>
                    <a:cubicBezTo>
                      <a:pt x="8062" y="93"/>
                      <a:pt x="7596" y="1"/>
                      <a:pt x="713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91;p17"/>
              <p:cNvSpPr/>
              <p:nvPr/>
            </p:nvSpPr>
            <p:spPr>
              <a:xfrm>
                <a:off x="5591025" y="3057825"/>
                <a:ext cx="14350" cy="13575"/>
              </a:xfrm>
              <a:custGeom>
                <a:avLst/>
                <a:gdLst/>
                <a:ahLst/>
                <a:cxnLst/>
                <a:rect l="l" t="t" r="r" b="b"/>
                <a:pathLst>
                  <a:path w="574" h="543" extrusionOk="0">
                    <a:moveTo>
                      <a:pt x="308" y="1"/>
                    </a:moveTo>
                    <a:cubicBezTo>
                      <a:pt x="51" y="65"/>
                      <a:pt x="1" y="219"/>
                      <a:pt x="118" y="433"/>
                    </a:cubicBezTo>
                    <a:cubicBezTo>
                      <a:pt x="147" y="479"/>
                      <a:pt x="284" y="542"/>
                      <a:pt x="342" y="542"/>
                    </a:cubicBezTo>
                    <a:cubicBezTo>
                      <a:pt x="351" y="542"/>
                      <a:pt x="358" y="541"/>
                      <a:pt x="362" y="537"/>
                    </a:cubicBezTo>
                    <a:cubicBezTo>
                      <a:pt x="573" y="390"/>
                      <a:pt x="419" y="197"/>
                      <a:pt x="30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92;p17"/>
              <p:cNvSpPr/>
              <p:nvPr/>
            </p:nvSpPr>
            <p:spPr>
              <a:xfrm>
                <a:off x="5228900" y="2554925"/>
                <a:ext cx="405800" cy="375750"/>
              </a:xfrm>
              <a:custGeom>
                <a:avLst/>
                <a:gdLst/>
                <a:ahLst/>
                <a:cxnLst/>
                <a:rect l="l" t="t" r="r" b="b"/>
                <a:pathLst>
                  <a:path w="16232" h="15030" extrusionOk="0">
                    <a:moveTo>
                      <a:pt x="8116" y="1"/>
                    </a:moveTo>
                    <a:cubicBezTo>
                      <a:pt x="7708" y="1"/>
                      <a:pt x="7308" y="62"/>
                      <a:pt x="6914" y="189"/>
                    </a:cubicBezTo>
                    <a:cubicBezTo>
                      <a:pt x="6748" y="243"/>
                      <a:pt x="6556" y="273"/>
                      <a:pt x="6368" y="273"/>
                    </a:cubicBezTo>
                    <a:cubicBezTo>
                      <a:pt x="6281" y="273"/>
                      <a:pt x="6195" y="267"/>
                      <a:pt x="6113" y="253"/>
                    </a:cubicBezTo>
                    <a:cubicBezTo>
                      <a:pt x="5990" y="233"/>
                      <a:pt x="5872" y="224"/>
                      <a:pt x="5757" y="224"/>
                    </a:cubicBezTo>
                    <a:cubicBezTo>
                      <a:pt x="5349" y="224"/>
                      <a:pt x="4983" y="342"/>
                      <a:pt x="4617" y="504"/>
                    </a:cubicBezTo>
                    <a:cubicBezTo>
                      <a:pt x="4120" y="726"/>
                      <a:pt x="3637" y="1016"/>
                      <a:pt x="3111" y="1105"/>
                    </a:cubicBezTo>
                    <a:cubicBezTo>
                      <a:pt x="2298" y="1249"/>
                      <a:pt x="1808" y="1718"/>
                      <a:pt x="1314" y="2228"/>
                    </a:cubicBezTo>
                    <a:cubicBezTo>
                      <a:pt x="1064" y="2483"/>
                      <a:pt x="813" y="2755"/>
                      <a:pt x="506" y="2941"/>
                    </a:cubicBezTo>
                    <a:cubicBezTo>
                      <a:pt x="184" y="3130"/>
                      <a:pt x="1" y="3313"/>
                      <a:pt x="137" y="3703"/>
                    </a:cubicBezTo>
                    <a:cubicBezTo>
                      <a:pt x="162" y="3774"/>
                      <a:pt x="101" y="3932"/>
                      <a:pt x="40" y="3954"/>
                    </a:cubicBezTo>
                    <a:cubicBezTo>
                      <a:pt x="30" y="3954"/>
                      <a:pt x="19" y="3957"/>
                      <a:pt x="12" y="3961"/>
                    </a:cubicBezTo>
                    <a:lnTo>
                      <a:pt x="12" y="4776"/>
                    </a:lnTo>
                    <a:cubicBezTo>
                      <a:pt x="592" y="4122"/>
                      <a:pt x="1157" y="3452"/>
                      <a:pt x="1733" y="2794"/>
                    </a:cubicBezTo>
                    <a:cubicBezTo>
                      <a:pt x="2173" y="2289"/>
                      <a:pt x="2714" y="1943"/>
                      <a:pt x="3447" y="1835"/>
                    </a:cubicBezTo>
                    <a:cubicBezTo>
                      <a:pt x="3837" y="1778"/>
                      <a:pt x="4212" y="1632"/>
                      <a:pt x="4588" y="1499"/>
                    </a:cubicBezTo>
                    <a:cubicBezTo>
                      <a:pt x="4942" y="1377"/>
                      <a:pt x="5275" y="1202"/>
                      <a:pt x="5634" y="1087"/>
                    </a:cubicBezTo>
                    <a:cubicBezTo>
                      <a:pt x="6285" y="877"/>
                      <a:pt x="6949" y="677"/>
                      <a:pt x="7662" y="677"/>
                    </a:cubicBezTo>
                    <a:cubicBezTo>
                      <a:pt x="7798" y="677"/>
                      <a:pt x="7937" y="685"/>
                      <a:pt x="8077" y="701"/>
                    </a:cubicBezTo>
                    <a:cubicBezTo>
                      <a:pt x="8739" y="776"/>
                      <a:pt x="9401" y="897"/>
                      <a:pt x="10070" y="1012"/>
                    </a:cubicBezTo>
                    <a:cubicBezTo>
                      <a:pt x="11026" y="1176"/>
                      <a:pt x="11888" y="1581"/>
                      <a:pt x="12700" y="2107"/>
                    </a:cubicBezTo>
                    <a:cubicBezTo>
                      <a:pt x="12879" y="2222"/>
                      <a:pt x="13058" y="2365"/>
                      <a:pt x="13176" y="2529"/>
                    </a:cubicBezTo>
                    <a:cubicBezTo>
                      <a:pt x="13491" y="2970"/>
                      <a:pt x="13799" y="3420"/>
                      <a:pt x="14078" y="3886"/>
                    </a:cubicBezTo>
                    <a:cubicBezTo>
                      <a:pt x="14575" y="4715"/>
                      <a:pt x="15016" y="5582"/>
                      <a:pt x="15087" y="6512"/>
                    </a:cubicBezTo>
                    <a:cubicBezTo>
                      <a:pt x="15226" y="8276"/>
                      <a:pt x="15201" y="10030"/>
                      <a:pt x="14722" y="11732"/>
                    </a:cubicBezTo>
                    <a:cubicBezTo>
                      <a:pt x="14299" y="13239"/>
                      <a:pt x="12990" y="14062"/>
                      <a:pt x="11373" y="14127"/>
                    </a:cubicBezTo>
                    <a:cubicBezTo>
                      <a:pt x="11336" y="14128"/>
                      <a:pt x="11299" y="14129"/>
                      <a:pt x="11262" y="14129"/>
                    </a:cubicBezTo>
                    <a:cubicBezTo>
                      <a:pt x="10317" y="14129"/>
                      <a:pt x="9405" y="13661"/>
                      <a:pt x="8592" y="13106"/>
                    </a:cubicBezTo>
                    <a:cubicBezTo>
                      <a:pt x="8167" y="12821"/>
                      <a:pt x="7773" y="12498"/>
                      <a:pt x="7355" y="12212"/>
                    </a:cubicBezTo>
                    <a:cubicBezTo>
                      <a:pt x="7278" y="12159"/>
                      <a:pt x="7213" y="12135"/>
                      <a:pt x="7160" y="12135"/>
                    </a:cubicBezTo>
                    <a:cubicBezTo>
                      <a:pt x="7064" y="12135"/>
                      <a:pt x="7009" y="12215"/>
                      <a:pt x="7000" y="12362"/>
                    </a:cubicBezTo>
                    <a:cubicBezTo>
                      <a:pt x="6960" y="12996"/>
                      <a:pt x="7229" y="13500"/>
                      <a:pt x="7870" y="13848"/>
                    </a:cubicBezTo>
                    <a:cubicBezTo>
                      <a:pt x="8374" y="14122"/>
                      <a:pt x="8889" y="14388"/>
                      <a:pt x="9404" y="14659"/>
                    </a:cubicBezTo>
                    <a:cubicBezTo>
                      <a:pt x="9835" y="14886"/>
                      <a:pt x="10285" y="15029"/>
                      <a:pt x="10748" y="15029"/>
                    </a:cubicBezTo>
                    <a:cubicBezTo>
                      <a:pt x="10812" y="15029"/>
                      <a:pt x="10876" y="15026"/>
                      <a:pt x="10940" y="15021"/>
                    </a:cubicBezTo>
                    <a:cubicBezTo>
                      <a:pt x="11723" y="14953"/>
                      <a:pt x="12514" y="14885"/>
                      <a:pt x="13298" y="14766"/>
                    </a:cubicBezTo>
                    <a:cubicBezTo>
                      <a:pt x="14031" y="14656"/>
                      <a:pt x="14596" y="14337"/>
                      <a:pt x="14915" y="13690"/>
                    </a:cubicBezTo>
                    <a:cubicBezTo>
                      <a:pt x="15302" y="12903"/>
                      <a:pt x="15569" y="12076"/>
                      <a:pt x="15792" y="11228"/>
                    </a:cubicBezTo>
                    <a:cubicBezTo>
                      <a:pt x="16056" y="10212"/>
                      <a:pt x="16232" y="9178"/>
                      <a:pt x="16232" y="8108"/>
                    </a:cubicBezTo>
                    <a:cubicBezTo>
                      <a:pt x="16232" y="7038"/>
                      <a:pt x="15896" y="5997"/>
                      <a:pt x="15556" y="4966"/>
                    </a:cubicBezTo>
                    <a:cubicBezTo>
                      <a:pt x="15323" y="4247"/>
                      <a:pt x="14937" y="3581"/>
                      <a:pt x="14346" y="3027"/>
                    </a:cubicBezTo>
                    <a:cubicBezTo>
                      <a:pt x="13885" y="2593"/>
                      <a:pt x="13384" y="2197"/>
                      <a:pt x="12894" y="1803"/>
                    </a:cubicBezTo>
                    <a:cubicBezTo>
                      <a:pt x="12220" y="1262"/>
                      <a:pt x="11538" y="730"/>
                      <a:pt x="10693" y="468"/>
                    </a:cubicBezTo>
                    <a:cubicBezTo>
                      <a:pt x="10164" y="304"/>
                      <a:pt x="9612" y="218"/>
                      <a:pt x="9075" y="107"/>
                    </a:cubicBezTo>
                    <a:cubicBezTo>
                      <a:pt x="8750" y="37"/>
                      <a:pt x="8431" y="1"/>
                      <a:pt x="811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2" name="Google Shape;1293;p17"/>
              <p:cNvSpPr/>
              <p:nvPr/>
            </p:nvSpPr>
            <p:spPr>
              <a:xfrm>
                <a:off x="5229200" y="3216700"/>
                <a:ext cx="43750" cy="70575"/>
              </a:xfrm>
              <a:custGeom>
                <a:avLst/>
                <a:gdLst/>
                <a:ahLst/>
                <a:cxnLst/>
                <a:rect l="l" t="t" r="r" b="b"/>
                <a:pathLst>
                  <a:path w="1750" h="2823" extrusionOk="0">
                    <a:moveTo>
                      <a:pt x="0" y="0"/>
                    </a:moveTo>
                    <a:lnTo>
                      <a:pt x="0" y="1510"/>
                    </a:lnTo>
                    <a:cubicBezTo>
                      <a:pt x="387" y="1946"/>
                      <a:pt x="819" y="2351"/>
                      <a:pt x="1302" y="2716"/>
                    </a:cubicBezTo>
                    <a:cubicBezTo>
                      <a:pt x="1397" y="2788"/>
                      <a:pt x="1464" y="2822"/>
                      <a:pt x="1515" y="2822"/>
                    </a:cubicBezTo>
                    <a:cubicBezTo>
                      <a:pt x="1583" y="2822"/>
                      <a:pt x="1622" y="2760"/>
                      <a:pt x="1657" y="2641"/>
                    </a:cubicBezTo>
                    <a:cubicBezTo>
                      <a:pt x="1749" y="2319"/>
                      <a:pt x="1617" y="2007"/>
                      <a:pt x="1409" y="1735"/>
                    </a:cubicBezTo>
                    <a:cubicBezTo>
                      <a:pt x="973" y="1167"/>
                      <a:pt x="533" y="605"/>
                      <a:pt x="65" y="75"/>
                    </a:cubicBezTo>
                    <a:cubicBezTo>
                      <a:pt x="43" y="50"/>
                      <a:pt x="22" y="25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3" name="Google Shape;1294;p17"/>
              <p:cNvSpPr/>
              <p:nvPr/>
            </p:nvSpPr>
            <p:spPr>
              <a:xfrm>
                <a:off x="5229200" y="3067750"/>
                <a:ext cx="510700" cy="298775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11951" extrusionOk="0">
                    <a:moveTo>
                      <a:pt x="0" y="0"/>
                    </a:moveTo>
                    <a:lnTo>
                      <a:pt x="0" y="1653"/>
                    </a:lnTo>
                    <a:cubicBezTo>
                      <a:pt x="179" y="1972"/>
                      <a:pt x="354" y="2298"/>
                      <a:pt x="533" y="2620"/>
                    </a:cubicBezTo>
                    <a:cubicBezTo>
                      <a:pt x="801" y="3110"/>
                      <a:pt x="1044" y="3618"/>
                      <a:pt x="1366" y="4083"/>
                    </a:cubicBezTo>
                    <a:cubicBezTo>
                      <a:pt x="1968" y="4949"/>
                      <a:pt x="2655" y="5782"/>
                      <a:pt x="3260" y="6674"/>
                    </a:cubicBezTo>
                    <a:cubicBezTo>
                      <a:pt x="3607" y="7186"/>
                      <a:pt x="3847" y="7765"/>
                      <a:pt x="4132" y="8320"/>
                    </a:cubicBezTo>
                    <a:cubicBezTo>
                      <a:pt x="4111" y="8330"/>
                      <a:pt x="4090" y="8345"/>
                      <a:pt x="4065" y="8359"/>
                    </a:cubicBezTo>
                    <a:cubicBezTo>
                      <a:pt x="3675" y="8152"/>
                      <a:pt x="3281" y="7959"/>
                      <a:pt x="2898" y="7744"/>
                    </a:cubicBezTo>
                    <a:cubicBezTo>
                      <a:pt x="2233" y="7368"/>
                      <a:pt x="1850" y="6756"/>
                      <a:pt x="1521" y="6119"/>
                    </a:cubicBezTo>
                    <a:cubicBezTo>
                      <a:pt x="1105" y="5318"/>
                      <a:pt x="722" y="4512"/>
                      <a:pt x="301" y="3733"/>
                    </a:cubicBezTo>
                    <a:cubicBezTo>
                      <a:pt x="204" y="3550"/>
                      <a:pt x="104" y="3371"/>
                      <a:pt x="0" y="3189"/>
                    </a:cubicBezTo>
                    <a:lnTo>
                      <a:pt x="0" y="4895"/>
                    </a:lnTo>
                    <a:cubicBezTo>
                      <a:pt x="46" y="4978"/>
                      <a:pt x="93" y="5057"/>
                      <a:pt x="139" y="5138"/>
                    </a:cubicBezTo>
                    <a:cubicBezTo>
                      <a:pt x="691" y="6083"/>
                      <a:pt x="1421" y="6892"/>
                      <a:pt x="2276" y="7597"/>
                    </a:cubicBezTo>
                    <a:cubicBezTo>
                      <a:pt x="3792" y="8852"/>
                      <a:pt x="5450" y="9923"/>
                      <a:pt x="7249" y="10789"/>
                    </a:cubicBezTo>
                    <a:cubicBezTo>
                      <a:pt x="8405" y="11343"/>
                      <a:pt x="9615" y="11787"/>
                      <a:pt x="10827" y="11901"/>
                    </a:cubicBezTo>
                    <a:cubicBezTo>
                      <a:pt x="11204" y="11937"/>
                      <a:pt x="11579" y="11950"/>
                      <a:pt x="11953" y="11950"/>
                    </a:cubicBezTo>
                    <a:cubicBezTo>
                      <a:pt x="12634" y="11950"/>
                      <a:pt x="13311" y="11905"/>
                      <a:pt x="13990" y="11866"/>
                    </a:cubicBezTo>
                    <a:cubicBezTo>
                      <a:pt x="14746" y="11823"/>
                      <a:pt x="15476" y="11680"/>
                      <a:pt x="16223" y="11576"/>
                    </a:cubicBezTo>
                    <a:cubicBezTo>
                      <a:pt x="16520" y="11536"/>
                      <a:pt x="16807" y="11476"/>
                      <a:pt x="17111" y="11455"/>
                    </a:cubicBezTo>
                    <a:cubicBezTo>
                      <a:pt x="18112" y="11382"/>
                      <a:pt x="18746" y="10832"/>
                      <a:pt x="19286" y="10170"/>
                    </a:cubicBezTo>
                    <a:cubicBezTo>
                      <a:pt x="19459" y="9955"/>
                      <a:pt x="19661" y="9798"/>
                      <a:pt x="19981" y="9798"/>
                    </a:cubicBezTo>
                    <a:cubicBezTo>
                      <a:pt x="20018" y="9798"/>
                      <a:pt x="20058" y="9800"/>
                      <a:pt x="20099" y="9805"/>
                    </a:cubicBezTo>
                    <a:cubicBezTo>
                      <a:pt x="20137" y="9810"/>
                      <a:pt x="20174" y="9811"/>
                      <a:pt x="20212" y="9811"/>
                    </a:cubicBezTo>
                    <a:cubicBezTo>
                      <a:pt x="20285" y="9811"/>
                      <a:pt x="20357" y="9804"/>
                      <a:pt x="20428" y="9797"/>
                    </a:cubicBezTo>
                    <a:lnTo>
                      <a:pt x="20428" y="8380"/>
                    </a:lnTo>
                    <a:cubicBezTo>
                      <a:pt x="19455" y="9121"/>
                      <a:pt x="18506" y="9883"/>
                      <a:pt x="17547" y="10624"/>
                    </a:cubicBezTo>
                    <a:cubicBezTo>
                      <a:pt x="17320" y="10798"/>
                      <a:pt x="17077" y="10931"/>
                      <a:pt x="16787" y="10931"/>
                    </a:cubicBezTo>
                    <a:cubicBezTo>
                      <a:pt x="16606" y="10931"/>
                      <a:pt x="16406" y="10879"/>
                      <a:pt x="16180" y="10753"/>
                    </a:cubicBezTo>
                    <a:cubicBezTo>
                      <a:pt x="16009" y="10658"/>
                      <a:pt x="15840" y="10618"/>
                      <a:pt x="15678" y="10618"/>
                    </a:cubicBezTo>
                    <a:cubicBezTo>
                      <a:pt x="15559" y="10618"/>
                      <a:pt x="15444" y="10639"/>
                      <a:pt x="15332" y="10674"/>
                    </a:cubicBezTo>
                    <a:cubicBezTo>
                      <a:pt x="14996" y="10781"/>
                      <a:pt x="14660" y="10885"/>
                      <a:pt x="14341" y="11017"/>
                    </a:cubicBezTo>
                    <a:cubicBezTo>
                      <a:pt x="13951" y="11179"/>
                      <a:pt x="13532" y="11228"/>
                      <a:pt x="13103" y="11228"/>
                    </a:cubicBezTo>
                    <a:cubicBezTo>
                      <a:pt x="12552" y="11228"/>
                      <a:pt x="11983" y="11147"/>
                      <a:pt x="11432" y="11121"/>
                    </a:cubicBezTo>
                    <a:cubicBezTo>
                      <a:pt x="10863" y="11093"/>
                      <a:pt x="10294" y="10871"/>
                      <a:pt x="9747" y="10596"/>
                    </a:cubicBezTo>
                    <a:cubicBezTo>
                      <a:pt x="8795" y="10116"/>
                      <a:pt x="7850" y="9647"/>
                      <a:pt x="6923" y="9164"/>
                    </a:cubicBezTo>
                    <a:cubicBezTo>
                      <a:pt x="6394" y="8889"/>
                      <a:pt x="5865" y="8613"/>
                      <a:pt x="5374" y="8277"/>
                    </a:cubicBezTo>
                    <a:cubicBezTo>
                      <a:pt x="4515" y="7686"/>
                      <a:pt x="3932" y="6846"/>
                      <a:pt x="3335" y="6048"/>
                    </a:cubicBezTo>
                    <a:cubicBezTo>
                      <a:pt x="2651" y="5138"/>
                      <a:pt x="2004" y="4223"/>
                      <a:pt x="1360" y="3318"/>
                    </a:cubicBezTo>
                    <a:cubicBezTo>
                      <a:pt x="1084" y="2931"/>
                      <a:pt x="902" y="2527"/>
                      <a:pt x="855" y="2073"/>
                    </a:cubicBezTo>
                    <a:cubicBezTo>
                      <a:pt x="823" y="1775"/>
                      <a:pt x="733" y="1460"/>
                      <a:pt x="598" y="1185"/>
                    </a:cubicBezTo>
                    <a:cubicBezTo>
                      <a:pt x="405" y="784"/>
                      <a:pt x="200" y="390"/>
                      <a:pt x="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95;p17"/>
              <p:cNvSpPr/>
              <p:nvPr/>
            </p:nvSpPr>
            <p:spPr>
              <a:xfrm>
                <a:off x="5229200" y="2464075"/>
                <a:ext cx="510700" cy="722150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28886" extrusionOk="0">
                    <a:moveTo>
                      <a:pt x="6333" y="0"/>
                    </a:moveTo>
                    <a:cubicBezTo>
                      <a:pt x="5951" y="0"/>
                      <a:pt x="5569" y="44"/>
                      <a:pt x="5192" y="66"/>
                    </a:cubicBezTo>
                    <a:cubicBezTo>
                      <a:pt x="4956" y="77"/>
                      <a:pt x="4684" y="62"/>
                      <a:pt x="4497" y="159"/>
                    </a:cubicBezTo>
                    <a:cubicBezTo>
                      <a:pt x="4197" y="317"/>
                      <a:pt x="3883" y="320"/>
                      <a:pt x="3561" y="356"/>
                    </a:cubicBezTo>
                    <a:cubicBezTo>
                      <a:pt x="3396" y="374"/>
                      <a:pt x="3245" y="478"/>
                      <a:pt x="3080" y="535"/>
                    </a:cubicBezTo>
                    <a:cubicBezTo>
                      <a:pt x="2980" y="568"/>
                      <a:pt x="2871" y="611"/>
                      <a:pt x="2767" y="611"/>
                    </a:cubicBezTo>
                    <a:cubicBezTo>
                      <a:pt x="2760" y="611"/>
                      <a:pt x="2752" y="611"/>
                      <a:pt x="2745" y="610"/>
                    </a:cubicBezTo>
                    <a:cubicBezTo>
                      <a:pt x="2698" y="607"/>
                      <a:pt x="2652" y="605"/>
                      <a:pt x="2607" y="605"/>
                    </a:cubicBezTo>
                    <a:cubicBezTo>
                      <a:pt x="2347" y="605"/>
                      <a:pt x="2110" y="665"/>
                      <a:pt x="1878" y="779"/>
                    </a:cubicBezTo>
                    <a:cubicBezTo>
                      <a:pt x="1252" y="1075"/>
                      <a:pt x="619" y="1354"/>
                      <a:pt x="0" y="1651"/>
                    </a:cubicBezTo>
                    <a:lnTo>
                      <a:pt x="0" y="2603"/>
                    </a:lnTo>
                    <a:cubicBezTo>
                      <a:pt x="357" y="2467"/>
                      <a:pt x="715" y="2328"/>
                      <a:pt x="1062" y="2163"/>
                    </a:cubicBezTo>
                    <a:cubicBezTo>
                      <a:pt x="1549" y="1934"/>
                      <a:pt x="2032" y="1673"/>
                      <a:pt x="2375" y="1243"/>
                    </a:cubicBezTo>
                    <a:cubicBezTo>
                      <a:pt x="2432" y="1173"/>
                      <a:pt x="2582" y="1122"/>
                      <a:pt x="2700" y="1122"/>
                    </a:cubicBezTo>
                    <a:cubicBezTo>
                      <a:pt x="2725" y="1122"/>
                      <a:pt x="2749" y="1124"/>
                      <a:pt x="2770" y="1129"/>
                    </a:cubicBezTo>
                    <a:cubicBezTo>
                      <a:pt x="2878" y="1155"/>
                      <a:pt x="2981" y="1167"/>
                      <a:pt x="3080" y="1167"/>
                    </a:cubicBezTo>
                    <a:cubicBezTo>
                      <a:pt x="3412" y="1167"/>
                      <a:pt x="3697" y="1032"/>
                      <a:pt x="3964" y="850"/>
                    </a:cubicBezTo>
                    <a:cubicBezTo>
                      <a:pt x="4023" y="810"/>
                      <a:pt x="4070" y="794"/>
                      <a:pt x="4117" y="794"/>
                    </a:cubicBezTo>
                    <a:cubicBezTo>
                      <a:pt x="4170" y="794"/>
                      <a:pt x="4222" y="814"/>
                      <a:pt x="4290" y="839"/>
                    </a:cubicBezTo>
                    <a:cubicBezTo>
                      <a:pt x="4440" y="891"/>
                      <a:pt x="4611" y="948"/>
                      <a:pt x="4766" y="948"/>
                    </a:cubicBezTo>
                    <a:cubicBezTo>
                      <a:pt x="4793" y="948"/>
                      <a:pt x="4819" y="946"/>
                      <a:pt x="4844" y="943"/>
                    </a:cubicBezTo>
                    <a:cubicBezTo>
                      <a:pt x="5199" y="889"/>
                      <a:pt x="5543" y="774"/>
                      <a:pt x="5893" y="685"/>
                    </a:cubicBezTo>
                    <a:cubicBezTo>
                      <a:pt x="6109" y="628"/>
                      <a:pt x="6319" y="593"/>
                      <a:pt x="6524" y="593"/>
                    </a:cubicBezTo>
                    <a:cubicBezTo>
                      <a:pt x="6863" y="593"/>
                      <a:pt x="7188" y="690"/>
                      <a:pt x="7500" y="954"/>
                    </a:cubicBezTo>
                    <a:cubicBezTo>
                      <a:pt x="7643" y="1071"/>
                      <a:pt x="7933" y="1086"/>
                      <a:pt x="8151" y="1086"/>
                    </a:cubicBezTo>
                    <a:cubicBezTo>
                      <a:pt x="8924" y="1086"/>
                      <a:pt x="9679" y="1175"/>
                      <a:pt x="10398" y="1522"/>
                    </a:cubicBezTo>
                    <a:cubicBezTo>
                      <a:pt x="10963" y="1795"/>
                      <a:pt x="11554" y="2038"/>
                      <a:pt x="12119" y="2328"/>
                    </a:cubicBezTo>
                    <a:cubicBezTo>
                      <a:pt x="13200" y="2878"/>
                      <a:pt x="14191" y="3570"/>
                      <a:pt x="14992" y="4453"/>
                    </a:cubicBezTo>
                    <a:cubicBezTo>
                      <a:pt x="15572" y="5090"/>
                      <a:pt x="16087" y="5777"/>
                      <a:pt x="16614" y="6464"/>
                    </a:cubicBezTo>
                    <a:cubicBezTo>
                      <a:pt x="17569" y="7709"/>
                      <a:pt x="18166" y="9076"/>
                      <a:pt x="18366" y="10539"/>
                    </a:cubicBezTo>
                    <a:cubicBezTo>
                      <a:pt x="18474" y="11345"/>
                      <a:pt x="18495" y="12150"/>
                      <a:pt x="18556" y="12962"/>
                    </a:cubicBezTo>
                    <a:cubicBezTo>
                      <a:pt x="18603" y="13609"/>
                      <a:pt x="18700" y="14268"/>
                      <a:pt x="18675" y="14912"/>
                    </a:cubicBezTo>
                    <a:cubicBezTo>
                      <a:pt x="18657" y="15395"/>
                      <a:pt x="18485" y="15857"/>
                      <a:pt x="18374" y="16329"/>
                    </a:cubicBezTo>
                    <a:cubicBezTo>
                      <a:pt x="18148" y="17292"/>
                      <a:pt x="17980" y="18279"/>
                      <a:pt x="17511" y="19160"/>
                    </a:cubicBezTo>
                    <a:cubicBezTo>
                      <a:pt x="17132" y="19882"/>
                      <a:pt x="16749" y="20601"/>
                      <a:pt x="16445" y="21360"/>
                    </a:cubicBezTo>
                    <a:cubicBezTo>
                      <a:pt x="16166" y="22072"/>
                      <a:pt x="15830" y="22723"/>
                      <a:pt x="15139" y="23135"/>
                    </a:cubicBezTo>
                    <a:cubicBezTo>
                      <a:pt x="15218" y="23307"/>
                      <a:pt x="15296" y="23482"/>
                      <a:pt x="15404" y="23721"/>
                    </a:cubicBezTo>
                    <a:cubicBezTo>
                      <a:pt x="16112" y="22795"/>
                      <a:pt x="16789" y="21921"/>
                      <a:pt x="17465" y="21041"/>
                    </a:cubicBezTo>
                    <a:cubicBezTo>
                      <a:pt x="18155" y="20139"/>
                      <a:pt x="18277" y="18977"/>
                      <a:pt x="18753" y="17957"/>
                    </a:cubicBezTo>
                    <a:cubicBezTo>
                      <a:pt x="18882" y="18121"/>
                      <a:pt x="18971" y="18279"/>
                      <a:pt x="19004" y="18440"/>
                    </a:cubicBezTo>
                    <a:cubicBezTo>
                      <a:pt x="19179" y="19342"/>
                      <a:pt x="18946" y="20154"/>
                      <a:pt x="18574" y="20891"/>
                    </a:cubicBezTo>
                    <a:cubicBezTo>
                      <a:pt x="18177" y="21678"/>
                      <a:pt x="17640" y="22394"/>
                      <a:pt x="17186" y="23149"/>
                    </a:cubicBezTo>
                    <a:cubicBezTo>
                      <a:pt x="16989" y="23478"/>
                      <a:pt x="16635" y="23743"/>
                      <a:pt x="16781" y="24147"/>
                    </a:cubicBezTo>
                    <a:cubicBezTo>
                      <a:pt x="16652" y="24244"/>
                      <a:pt x="16560" y="24291"/>
                      <a:pt x="16502" y="24362"/>
                    </a:cubicBezTo>
                    <a:cubicBezTo>
                      <a:pt x="16427" y="24455"/>
                      <a:pt x="16388" y="24577"/>
                      <a:pt x="16317" y="24669"/>
                    </a:cubicBezTo>
                    <a:cubicBezTo>
                      <a:pt x="15912" y="25206"/>
                      <a:pt x="15508" y="25729"/>
                      <a:pt x="14738" y="25886"/>
                    </a:cubicBezTo>
                    <a:cubicBezTo>
                      <a:pt x="14102" y="26019"/>
                      <a:pt x="13496" y="26208"/>
                      <a:pt x="12882" y="26370"/>
                    </a:cubicBezTo>
                    <a:cubicBezTo>
                      <a:pt x="12598" y="26445"/>
                      <a:pt x="12315" y="26506"/>
                      <a:pt x="12024" y="26506"/>
                    </a:cubicBezTo>
                    <a:cubicBezTo>
                      <a:pt x="11747" y="26506"/>
                      <a:pt x="11463" y="26451"/>
                      <a:pt x="11164" y="26301"/>
                    </a:cubicBezTo>
                    <a:cubicBezTo>
                      <a:pt x="10992" y="26212"/>
                      <a:pt x="10817" y="26134"/>
                      <a:pt x="10638" y="26058"/>
                    </a:cubicBezTo>
                    <a:cubicBezTo>
                      <a:pt x="9242" y="25457"/>
                      <a:pt x="7993" y="24623"/>
                      <a:pt x="6766" y="23800"/>
                    </a:cubicBezTo>
                    <a:cubicBezTo>
                      <a:pt x="6151" y="23386"/>
                      <a:pt x="5736" y="22791"/>
                      <a:pt x="5310" y="22226"/>
                    </a:cubicBezTo>
                    <a:cubicBezTo>
                      <a:pt x="4677" y="21385"/>
                      <a:pt x="4058" y="20544"/>
                      <a:pt x="3825" y="19549"/>
                    </a:cubicBezTo>
                    <a:cubicBezTo>
                      <a:pt x="3746" y="19209"/>
                      <a:pt x="3603" y="18877"/>
                      <a:pt x="3478" y="18544"/>
                    </a:cubicBezTo>
                    <a:cubicBezTo>
                      <a:pt x="3067" y="17446"/>
                      <a:pt x="2623" y="16369"/>
                      <a:pt x="2258" y="15284"/>
                    </a:cubicBezTo>
                    <a:cubicBezTo>
                      <a:pt x="1725" y="13699"/>
                      <a:pt x="1779" y="12217"/>
                      <a:pt x="2565" y="10833"/>
                    </a:cubicBezTo>
                    <a:cubicBezTo>
                      <a:pt x="3138" y="9834"/>
                      <a:pt x="3835" y="8947"/>
                      <a:pt x="4666" y="8135"/>
                    </a:cubicBezTo>
                    <a:cubicBezTo>
                      <a:pt x="5379" y="7434"/>
                      <a:pt x="6260" y="7132"/>
                      <a:pt x="7265" y="7132"/>
                    </a:cubicBezTo>
                    <a:cubicBezTo>
                      <a:pt x="7461" y="7132"/>
                      <a:pt x="7660" y="7143"/>
                      <a:pt x="7865" y="7165"/>
                    </a:cubicBezTo>
                    <a:cubicBezTo>
                      <a:pt x="8309" y="7212"/>
                      <a:pt x="8745" y="7462"/>
                      <a:pt x="9178" y="7644"/>
                    </a:cubicBezTo>
                    <a:cubicBezTo>
                      <a:pt x="10183" y="8067"/>
                      <a:pt x="10885" y="8800"/>
                      <a:pt x="11422" y="9667"/>
                    </a:cubicBezTo>
                    <a:cubicBezTo>
                      <a:pt x="11668" y="10064"/>
                      <a:pt x="11826" y="10508"/>
                      <a:pt x="11987" y="10937"/>
                    </a:cubicBezTo>
                    <a:cubicBezTo>
                      <a:pt x="12158" y="11406"/>
                      <a:pt x="12294" y="11882"/>
                      <a:pt x="12427" y="12357"/>
                    </a:cubicBezTo>
                    <a:cubicBezTo>
                      <a:pt x="12535" y="12754"/>
                      <a:pt x="12613" y="13155"/>
                      <a:pt x="12710" y="13570"/>
                    </a:cubicBezTo>
                    <a:cubicBezTo>
                      <a:pt x="13174" y="13398"/>
                      <a:pt x="13343" y="13091"/>
                      <a:pt x="13361" y="12704"/>
                    </a:cubicBezTo>
                    <a:cubicBezTo>
                      <a:pt x="13372" y="12472"/>
                      <a:pt x="13368" y="12235"/>
                      <a:pt x="13318" y="12007"/>
                    </a:cubicBezTo>
                    <a:cubicBezTo>
                      <a:pt x="13067" y="10840"/>
                      <a:pt x="12492" y="9784"/>
                      <a:pt x="11711" y="8822"/>
                    </a:cubicBezTo>
                    <a:cubicBezTo>
                      <a:pt x="11156" y="8143"/>
                      <a:pt x="10545" y="7505"/>
                      <a:pt x="9726" y="7094"/>
                    </a:cubicBezTo>
                    <a:cubicBezTo>
                      <a:pt x="9267" y="6865"/>
                      <a:pt x="8816" y="6618"/>
                      <a:pt x="8340" y="6453"/>
                    </a:cubicBezTo>
                    <a:cubicBezTo>
                      <a:pt x="7749" y="6248"/>
                      <a:pt x="7248" y="6140"/>
                      <a:pt x="6794" y="6140"/>
                    </a:cubicBezTo>
                    <a:cubicBezTo>
                      <a:pt x="6147" y="6140"/>
                      <a:pt x="5598" y="6361"/>
                      <a:pt x="5024" y="6836"/>
                    </a:cubicBezTo>
                    <a:cubicBezTo>
                      <a:pt x="4230" y="7491"/>
                      <a:pt x="3445" y="8143"/>
                      <a:pt x="2880" y="8983"/>
                    </a:cubicBezTo>
                    <a:cubicBezTo>
                      <a:pt x="2515" y="9527"/>
                      <a:pt x="2147" y="10067"/>
                      <a:pt x="1807" y="10625"/>
                    </a:cubicBezTo>
                    <a:cubicBezTo>
                      <a:pt x="1621" y="10933"/>
                      <a:pt x="1463" y="11269"/>
                      <a:pt x="1341" y="11613"/>
                    </a:cubicBezTo>
                    <a:cubicBezTo>
                      <a:pt x="1105" y="12268"/>
                      <a:pt x="841" y="12919"/>
                      <a:pt x="705" y="13606"/>
                    </a:cubicBezTo>
                    <a:cubicBezTo>
                      <a:pt x="512" y="14569"/>
                      <a:pt x="590" y="15581"/>
                      <a:pt x="826" y="16580"/>
                    </a:cubicBezTo>
                    <a:cubicBezTo>
                      <a:pt x="1156" y="17982"/>
                      <a:pt x="1610" y="19378"/>
                      <a:pt x="2254" y="20755"/>
                    </a:cubicBezTo>
                    <a:cubicBezTo>
                      <a:pt x="2619" y="21539"/>
                      <a:pt x="3084" y="22269"/>
                      <a:pt x="3754" y="22874"/>
                    </a:cubicBezTo>
                    <a:cubicBezTo>
                      <a:pt x="4261" y="23328"/>
                      <a:pt x="4813" y="23739"/>
                      <a:pt x="5346" y="24176"/>
                    </a:cubicBezTo>
                    <a:cubicBezTo>
                      <a:pt x="5936" y="24659"/>
                      <a:pt x="6430" y="25181"/>
                      <a:pt x="6358" y="25958"/>
                    </a:cubicBezTo>
                    <a:cubicBezTo>
                      <a:pt x="6347" y="26069"/>
                      <a:pt x="6487" y="26269"/>
                      <a:pt x="6609" y="26352"/>
                    </a:cubicBezTo>
                    <a:cubicBezTo>
                      <a:pt x="7696" y="27110"/>
                      <a:pt x="8799" y="27880"/>
                      <a:pt x="9944" y="28620"/>
                    </a:cubicBezTo>
                    <a:cubicBezTo>
                      <a:pt x="10211" y="28793"/>
                      <a:pt x="10500" y="28886"/>
                      <a:pt x="10784" y="28886"/>
                    </a:cubicBezTo>
                    <a:cubicBezTo>
                      <a:pt x="10957" y="28886"/>
                      <a:pt x="11127" y="28852"/>
                      <a:pt x="11289" y="28781"/>
                    </a:cubicBezTo>
                    <a:cubicBezTo>
                      <a:pt x="11582" y="28656"/>
                      <a:pt x="11575" y="28495"/>
                      <a:pt x="11271" y="28312"/>
                    </a:cubicBezTo>
                    <a:cubicBezTo>
                      <a:pt x="10781" y="28023"/>
                      <a:pt x="10291" y="27740"/>
                      <a:pt x="9800" y="27468"/>
                    </a:cubicBezTo>
                    <a:cubicBezTo>
                      <a:pt x="8917" y="26978"/>
                      <a:pt x="8040" y="26509"/>
                      <a:pt x="7278" y="25850"/>
                    </a:cubicBezTo>
                    <a:cubicBezTo>
                      <a:pt x="6931" y="25546"/>
                      <a:pt x="6838" y="25303"/>
                      <a:pt x="6963" y="24877"/>
                    </a:cubicBezTo>
                    <a:lnTo>
                      <a:pt x="6963" y="24877"/>
                    </a:lnTo>
                    <a:cubicBezTo>
                      <a:pt x="7389" y="25128"/>
                      <a:pt x="7811" y="25368"/>
                      <a:pt x="8233" y="25618"/>
                    </a:cubicBezTo>
                    <a:cubicBezTo>
                      <a:pt x="8849" y="25987"/>
                      <a:pt x="9457" y="26387"/>
                      <a:pt x="10097" y="26724"/>
                    </a:cubicBezTo>
                    <a:cubicBezTo>
                      <a:pt x="10570" y="26974"/>
                      <a:pt x="11082" y="27143"/>
                      <a:pt x="11582" y="27328"/>
                    </a:cubicBezTo>
                    <a:cubicBezTo>
                      <a:pt x="11955" y="27466"/>
                      <a:pt x="12320" y="27556"/>
                      <a:pt x="12670" y="27556"/>
                    </a:cubicBezTo>
                    <a:cubicBezTo>
                      <a:pt x="12956" y="27556"/>
                      <a:pt x="13233" y="27496"/>
                      <a:pt x="13496" y="27353"/>
                    </a:cubicBezTo>
                    <a:cubicBezTo>
                      <a:pt x="13591" y="27303"/>
                      <a:pt x="13722" y="27294"/>
                      <a:pt x="13851" y="27294"/>
                    </a:cubicBezTo>
                    <a:cubicBezTo>
                      <a:pt x="13898" y="27294"/>
                      <a:pt x="13945" y="27295"/>
                      <a:pt x="13990" y="27296"/>
                    </a:cubicBezTo>
                    <a:cubicBezTo>
                      <a:pt x="14054" y="27298"/>
                      <a:pt x="14117" y="27299"/>
                      <a:pt x="14180" y="27299"/>
                    </a:cubicBezTo>
                    <a:cubicBezTo>
                      <a:pt x="14712" y="27299"/>
                      <a:pt x="15214" y="27223"/>
                      <a:pt x="15612" y="26938"/>
                    </a:cubicBezTo>
                    <a:cubicBezTo>
                      <a:pt x="16098" y="26591"/>
                      <a:pt x="16545" y="26201"/>
                      <a:pt x="16992" y="25812"/>
                    </a:cubicBezTo>
                    <a:cubicBezTo>
                      <a:pt x="17683" y="25206"/>
                      <a:pt x="18267" y="24519"/>
                      <a:pt x="18614" y="23675"/>
                    </a:cubicBezTo>
                    <a:cubicBezTo>
                      <a:pt x="18968" y="22820"/>
                      <a:pt x="19333" y="21972"/>
                      <a:pt x="19615" y="21095"/>
                    </a:cubicBezTo>
                    <a:cubicBezTo>
                      <a:pt x="19834" y="20405"/>
                      <a:pt x="19970" y="19682"/>
                      <a:pt x="20077" y="18959"/>
                    </a:cubicBezTo>
                    <a:cubicBezTo>
                      <a:pt x="20181" y="18276"/>
                      <a:pt x="19848" y="17599"/>
                      <a:pt x="19555" y="16937"/>
                    </a:cubicBezTo>
                    <a:cubicBezTo>
                      <a:pt x="19494" y="16801"/>
                      <a:pt x="19426" y="16651"/>
                      <a:pt x="19426" y="16519"/>
                    </a:cubicBezTo>
                    <a:cubicBezTo>
                      <a:pt x="19430" y="16143"/>
                      <a:pt x="19448" y="15771"/>
                      <a:pt x="19491" y="15406"/>
                    </a:cubicBezTo>
                    <a:cubicBezTo>
                      <a:pt x="19594" y="14587"/>
                      <a:pt x="19572" y="13771"/>
                      <a:pt x="19293" y="12930"/>
                    </a:cubicBezTo>
                    <a:cubicBezTo>
                      <a:pt x="19154" y="12501"/>
                      <a:pt x="19147" y="12042"/>
                      <a:pt x="19147" y="11609"/>
                    </a:cubicBezTo>
                    <a:cubicBezTo>
                      <a:pt x="19147" y="11330"/>
                      <a:pt x="19265" y="11066"/>
                      <a:pt x="19329" y="10794"/>
                    </a:cubicBezTo>
                    <a:cubicBezTo>
                      <a:pt x="19365" y="10797"/>
                      <a:pt x="19397" y="10800"/>
                      <a:pt x="19433" y="10805"/>
                    </a:cubicBezTo>
                    <a:cubicBezTo>
                      <a:pt x="19473" y="10876"/>
                      <a:pt x="19529" y="10947"/>
                      <a:pt x="19555" y="11019"/>
                    </a:cubicBezTo>
                    <a:cubicBezTo>
                      <a:pt x="19995" y="12286"/>
                      <a:pt x="20335" y="13566"/>
                      <a:pt x="20428" y="14855"/>
                    </a:cubicBezTo>
                    <a:lnTo>
                      <a:pt x="20428" y="11981"/>
                    </a:lnTo>
                    <a:cubicBezTo>
                      <a:pt x="20020" y="10919"/>
                      <a:pt x="19555" y="9882"/>
                      <a:pt x="19065" y="8854"/>
                    </a:cubicBezTo>
                    <a:cubicBezTo>
                      <a:pt x="18488" y="7656"/>
                      <a:pt x="17658" y="6582"/>
                      <a:pt x="16853" y="5519"/>
                    </a:cubicBezTo>
                    <a:cubicBezTo>
                      <a:pt x="16495" y="5051"/>
                      <a:pt x="16213" y="4549"/>
                      <a:pt x="15704" y="4163"/>
                    </a:cubicBezTo>
                    <a:cubicBezTo>
                      <a:pt x="15082" y="3687"/>
                      <a:pt x="14524" y="3162"/>
                      <a:pt x="13955" y="2650"/>
                    </a:cubicBezTo>
                    <a:cubicBezTo>
                      <a:pt x="12971" y="1773"/>
                      <a:pt x="11944" y="1043"/>
                      <a:pt x="10527" y="878"/>
                    </a:cubicBezTo>
                    <a:cubicBezTo>
                      <a:pt x="9833" y="800"/>
                      <a:pt x="9167" y="499"/>
                      <a:pt x="8484" y="338"/>
                    </a:cubicBezTo>
                    <a:cubicBezTo>
                      <a:pt x="7893" y="199"/>
                      <a:pt x="7292" y="66"/>
                      <a:pt x="6698" y="16"/>
                    </a:cubicBezTo>
                    <a:cubicBezTo>
                      <a:pt x="6577" y="5"/>
                      <a:pt x="6455" y="0"/>
                      <a:pt x="633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5" name="Google Shape;1296;p17"/>
              <p:cNvSpPr/>
              <p:nvPr/>
            </p:nvSpPr>
            <p:spPr>
              <a:xfrm>
                <a:off x="5229200" y="2588625"/>
                <a:ext cx="32400" cy="44025"/>
              </a:xfrm>
              <a:custGeom>
                <a:avLst/>
                <a:gdLst/>
                <a:ahLst/>
                <a:cxnLst/>
                <a:rect l="l" t="t" r="r" b="b"/>
                <a:pathLst>
                  <a:path w="1296" h="1761" extrusionOk="0">
                    <a:moveTo>
                      <a:pt x="1069" y="1"/>
                    </a:moveTo>
                    <a:cubicBezTo>
                      <a:pt x="1045" y="1"/>
                      <a:pt x="1022" y="4"/>
                      <a:pt x="1006" y="11"/>
                    </a:cubicBezTo>
                    <a:cubicBezTo>
                      <a:pt x="694" y="147"/>
                      <a:pt x="319" y="241"/>
                      <a:pt x="100" y="466"/>
                    </a:cubicBezTo>
                    <a:cubicBezTo>
                      <a:pt x="65" y="498"/>
                      <a:pt x="32" y="534"/>
                      <a:pt x="0" y="566"/>
                    </a:cubicBezTo>
                    <a:lnTo>
                      <a:pt x="0" y="1761"/>
                    </a:lnTo>
                    <a:cubicBezTo>
                      <a:pt x="465" y="1318"/>
                      <a:pt x="837" y="802"/>
                      <a:pt x="1238" y="305"/>
                    </a:cubicBezTo>
                    <a:cubicBezTo>
                      <a:pt x="1285" y="248"/>
                      <a:pt x="1295" y="115"/>
                      <a:pt x="1256" y="65"/>
                    </a:cubicBezTo>
                    <a:cubicBezTo>
                      <a:pt x="1226" y="28"/>
                      <a:pt x="1139" y="1"/>
                      <a:pt x="10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6" name="Google Shape;1297;p17"/>
              <p:cNvSpPr/>
              <p:nvPr/>
            </p:nvSpPr>
            <p:spPr>
              <a:xfrm>
                <a:off x="5263350" y="2435300"/>
                <a:ext cx="300" cy="200"/>
              </a:xfrm>
              <a:custGeom>
                <a:avLst/>
                <a:gdLst/>
                <a:ahLst/>
                <a:cxnLst/>
                <a:rect l="l" t="t" r="r" b="b"/>
                <a:pathLst>
                  <a:path w="12" h="8" extrusionOk="0">
                    <a:moveTo>
                      <a:pt x="0" y="1"/>
                    </a:moveTo>
                    <a:lnTo>
                      <a:pt x="5" y="8"/>
                    </a:lnTo>
                    <a:cubicBezTo>
                      <a:pt x="8" y="8"/>
                      <a:pt x="8" y="4"/>
                      <a:pt x="1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7" name="Google Shape;1298;p17"/>
              <p:cNvSpPr/>
              <p:nvPr/>
            </p:nvSpPr>
            <p:spPr>
              <a:xfrm>
                <a:off x="5229200" y="2478525"/>
                <a:ext cx="22650" cy="22625"/>
              </a:xfrm>
              <a:custGeom>
                <a:avLst/>
                <a:gdLst/>
                <a:ahLst/>
                <a:cxnLst/>
                <a:rect l="l" t="t" r="r" b="b"/>
                <a:pathLst>
                  <a:path w="906" h="905" extrusionOk="0">
                    <a:moveTo>
                      <a:pt x="568" y="0"/>
                    </a:moveTo>
                    <a:cubicBezTo>
                      <a:pt x="534" y="0"/>
                      <a:pt x="499" y="3"/>
                      <a:pt x="465" y="7"/>
                    </a:cubicBezTo>
                    <a:cubicBezTo>
                      <a:pt x="308" y="21"/>
                      <a:pt x="154" y="39"/>
                      <a:pt x="0" y="64"/>
                    </a:cubicBezTo>
                    <a:lnTo>
                      <a:pt x="0" y="905"/>
                    </a:lnTo>
                    <a:cubicBezTo>
                      <a:pt x="240" y="840"/>
                      <a:pt x="479" y="769"/>
                      <a:pt x="701" y="662"/>
                    </a:cubicBezTo>
                    <a:cubicBezTo>
                      <a:pt x="905" y="569"/>
                      <a:pt x="898" y="368"/>
                      <a:pt x="841" y="179"/>
                    </a:cubicBezTo>
                    <a:cubicBezTo>
                      <a:pt x="796" y="35"/>
                      <a:pt x="686" y="0"/>
                      <a:pt x="5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8" name="Google Shape;1299;p17"/>
              <p:cNvSpPr/>
              <p:nvPr/>
            </p:nvSpPr>
            <p:spPr>
              <a:xfrm>
                <a:off x="5263625" y="2403375"/>
                <a:ext cx="476275" cy="247800"/>
              </a:xfrm>
              <a:custGeom>
                <a:avLst/>
                <a:gdLst/>
                <a:ahLst/>
                <a:cxnLst/>
                <a:rect l="l" t="t" r="r" b="b"/>
                <a:pathLst>
                  <a:path w="19051" h="9912" extrusionOk="0">
                    <a:moveTo>
                      <a:pt x="5184" y="0"/>
                    </a:moveTo>
                    <a:cubicBezTo>
                      <a:pt x="4695" y="0"/>
                      <a:pt x="4206" y="27"/>
                      <a:pt x="3718" y="86"/>
                    </a:cubicBezTo>
                    <a:cubicBezTo>
                      <a:pt x="2480" y="236"/>
                      <a:pt x="1303" y="480"/>
                      <a:pt x="230" y="1017"/>
                    </a:cubicBezTo>
                    <a:cubicBezTo>
                      <a:pt x="129" y="1067"/>
                      <a:pt x="75" y="1188"/>
                      <a:pt x="1" y="1278"/>
                    </a:cubicBezTo>
                    <a:cubicBezTo>
                      <a:pt x="183" y="1302"/>
                      <a:pt x="364" y="1314"/>
                      <a:pt x="541" y="1314"/>
                    </a:cubicBezTo>
                    <a:cubicBezTo>
                      <a:pt x="1176" y="1314"/>
                      <a:pt x="1774" y="1155"/>
                      <a:pt x="2323" y="805"/>
                    </a:cubicBezTo>
                    <a:cubicBezTo>
                      <a:pt x="2430" y="737"/>
                      <a:pt x="2527" y="707"/>
                      <a:pt x="2630" y="707"/>
                    </a:cubicBezTo>
                    <a:cubicBezTo>
                      <a:pt x="2715" y="707"/>
                      <a:pt x="2805" y="728"/>
                      <a:pt x="2906" y="766"/>
                    </a:cubicBezTo>
                    <a:cubicBezTo>
                      <a:pt x="3106" y="843"/>
                      <a:pt x="3335" y="900"/>
                      <a:pt x="3551" y="900"/>
                    </a:cubicBezTo>
                    <a:cubicBezTo>
                      <a:pt x="3575" y="900"/>
                      <a:pt x="3598" y="900"/>
                      <a:pt x="3622" y="898"/>
                    </a:cubicBezTo>
                    <a:cubicBezTo>
                      <a:pt x="4187" y="870"/>
                      <a:pt x="4749" y="769"/>
                      <a:pt x="5318" y="741"/>
                    </a:cubicBezTo>
                    <a:cubicBezTo>
                      <a:pt x="5626" y="725"/>
                      <a:pt x="5940" y="703"/>
                      <a:pt x="6251" y="703"/>
                    </a:cubicBezTo>
                    <a:cubicBezTo>
                      <a:pt x="6504" y="703"/>
                      <a:pt x="6756" y="717"/>
                      <a:pt x="6999" y="763"/>
                    </a:cubicBezTo>
                    <a:cubicBezTo>
                      <a:pt x="7769" y="905"/>
                      <a:pt x="8531" y="1152"/>
                      <a:pt x="9286" y="1407"/>
                    </a:cubicBezTo>
                    <a:cubicBezTo>
                      <a:pt x="10402" y="1778"/>
                      <a:pt x="11411" y="2376"/>
                      <a:pt x="12395" y="3020"/>
                    </a:cubicBezTo>
                    <a:cubicBezTo>
                      <a:pt x="12907" y="3357"/>
                      <a:pt x="13401" y="3729"/>
                      <a:pt x="13870" y="4122"/>
                    </a:cubicBezTo>
                    <a:cubicBezTo>
                      <a:pt x="14753" y="4860"/>
                      <a:pt x="15619" y="5628"/>
                      <a:pt x="16499" y="6405"/>
                    </a:cubicBezTo>
                    <a:cubicBezTo>
                      <a:pt x="17054" y="6892"/>
                      <a:pt x="17362" y="7511"/>
                      <a:pt x="17752" y="8094"/>
                    </a:cubicBezTo>
                    <a:cubicBezTo>
                      <a:pt x="18160" y="8706"/>
                      <a:pt x="18611" y="9304"/>
                      <a:pt x="19051" y="9912"/>
                    </a:cubicBezTo>
                    <a:lnTo>
                      <a:pt x="19051" y="8606"/>
                    </a:lnTo>
                    <a:cubicBezTo>
                      <a:pt x="18779" y="7912"/>
                      <a:pt x="18274" y="7318"/>
                      <a:pt x="17762" y="6738"/>
                    </a:cubicBezTo>
                    <a:cubicBezTo>
                      <a:pt x="16510" y="5321"/>
                      <a:pt x="15204" y="3983"/>
                      <a:pt x="13769" y="2784"/>
                    </a:cubicBezTo>
                    <a:cubicBezTo>
                      <a:pt x="13125" y="2247"/>
                      <a:pt x="12449" y="1760"/>
                      <a:pt x="11680" y="1385"/>
                    </a:cubicBezTo>
                    <a:cubicBezTo>
                      <a:pt x="10502" y="812"/>
                      <a:pt x="9261" y="451"/>
                      <a:pt x="7997" y="247"/>
                    </a:cubicBezTo>
                    <a:cubicBezTo>
                      <a:pt x="7053" y="97"/>
                      <a:pt x="6117" y="0"/>
                      <a:pt x="518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9" name="Google Shape;1300;p17"/>
              <p:cNvSpPr/>
              <p:nvPr/>
            </p:nvSpPr>
            <p:spPr>
              <a:xfrm>
                <a:off x="5720100" y="2145275"/>
                <a:ext cx="19800" cy="10675"/>
              </a:xfrm>
              <a:custGeom>
                <a:avLst/>
                <a:gdLst/>
                <a:ahLst/>
                <a:cxnLst/>
                <a:rect l="l" t="t" r="r" b="b"/>
                <a:pathLst>
                  <a:path w="792" h="427" extrusionOk="0">
                    <a:moveTo>
                      <a:pt x="1" y="1"/>
                    </a:moveTo>
                    <a:cubicBezTo>
                      <a:pt x="266" y="141"/>
                      <a:pt x="527" y="284"/>
                      <a:pt x="792" y="427"/>
                    </a:cubicBezTo>
                    <a:lnTo>
                      <a:pt x="792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0" name="Google Shape;1301;p17"/>
              <p:cNvSpPr/>
              <p:nvPr/>
            </p:nvSpPr>
            <p:spPr>
              <a:xfrm>
                <a:off x="5263350" y="2435300"/>
                <a:ext cx="125" cy="200"/>
              </a:xfrm>
              <a:custGeom>
                <a:avLst/>
                <a:gdLst/>
                <a:ahLst/>
                <a:cxnLst/>
                <a:rect l="l" t="t" r="r" b="b"/>
                <a:pathLst>
                  <a:path w="5" h="8" extrusionOk="0">
                    <a:moveTo>
                      <a:pt x="5" y="8"/>
                    </a:moveTo>
                    <a:lnTo>
                      <a:pt x="0" y="1"/>
                    </a:lnTo>
                    <a:lnTo>
                      <a:pt x="5" y="8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1" name="Google Shape;1302;p17"/>
              <p:cNvSpPr/>
              <p:nvPr/>
            </p:nvSpPr>
            <p:spPr>
              <a:xfrm>
                <a:off x="5263350" y="2435300"/>
                <a:ext cx="125" cy="200"/>
              </a:xfrm>
              <a:custGeom>
                <a:avLst/>
                <a:gdLst/>
                <a:ahLst/>
                <a:cxnLst/>
                <a:rect l="l" t="t" r="r" b="b"/>
                <a:pathLst>
                  <a:path w="5" h="8" extrusionOk="0">
                    <a:moveTo>
                      <a:pt x="0" y="1"/>
                    </a:moveTo>
                    <a:lnTo>
                      <a:pt x="0" y="4"/>
                    </a:lnTo>
                    <a:cubicBezTo>
                      <a:pt x="0" y="8"/>
                      <a:pt x="5" y="8"/>
                      <a:pt x="5" y="8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2" name="Google Shape;1303;p17"/>
              <p:cNvSpPr/>
              <p:nvPr/>
            </p:nvSpPr>
            <p:spPr>
              <a:xfrm>
                <a:off x="5229200" y="2431475"/>
                <a:ext cx="510700" cy="280625"/>
              </a:xfrm>
              <a:custGeom>
                <a:avLst/>
                <a:gdLst/>
                <a:ahLst/>
                <a:cxnLst/>
                <a:rect l="l" t="t" r="r" b="b"/>
                <a:pathLst>
                  <a:path w="20428" h="11225" extrusionOk="0">
                    <a:moveTo>
                      <a:pt x="7740" y="0"/>
                    </a:moveTo>
                    <a:cubicBezTo>
                      <a:pt x="7671" y="0"/>
                      <a:pt x="7602" y="3"/>
                      <a:pt x="7532" y="10"/>
                    </a:cubicBezTo>
                    <a:cubicBezTo>
                      <a:pt x="6476" y="111"/>
                      <a:pt x="5424" y="193"/>
                      <a:pt x="4398" y="336"/>
                    </a:cubicBezTo>
                    <a:cubicBezTo>
                      <a:pt x="3356" y="486"/>
                      <a:pt x="2337" y="704"/>
                      <a:pt x="1317" y="884"/>
                    </a:cubicBezTo>
                    <a:cubicBezTo>
                      <a:pt x="877" y="962"/>
                      <a:pt x="436" y="1026"/>
                      <a:pt x="0" y="1102"/>
                    </a:cubicBezTo>
                    <a:lnTo>
                      <a:pt x="0" y="1782"/>
                    </a:lnTo>
                    <a:lnTo>
                      <a:pt x="157" y="1782"/>
                    </a:lnTo>
                    <a:cubicBezTo>
                      <a:pt x="264" y="1783"/>
                      <a:pt x="373" y="1787"/>
                      <a:pt x="480" y="1787"/>
                    </a:cubicBezTo>
                    <a:cubicBezTo>
                      <a:pt x="733" y="1787"/>
                      <a:pt x="981" y="1764"/>
                      <a:pt x="1195" y="1621"/>
                    </a:cubicBezTo>
                    <a:cubicBezTo>
                      <a:pt x="1622" y="1339"/>
                      <a:pt x="2100" y="1296"/>
                      <a:pt x="2597" y="1296"/>
                    </a:cubicBezTo>
                    <a:cubicBezTo>
                      <a:pt x="2680" y="1296"/>
                      <a:pt x="2764" y="1297"/>
                      <a:pt x="2848" y="1299"/>
                    </a:cubicBezTo>
                    <a:cubicBezTo>
                      <a:pt x="2965" y="1300"/>
                      <a:pt x="3084" y="1304"/>
                      <a:pt x="3202" y="1304"/>
                    </a:cubicBezTo>
                    <a:cubicBezTo>
                      <a:pt x="3572" y="1304"/>
                      <a:pt x="3934" y="1265"/>
                      <a:pt x="4222" y="988"/>
                    </a:cubicBezTo>
                    <a:cubicBezTo>
                      <a:pt x="4294" y="919"/>
                      <a:pt x="4372" y="859"/>
                      <a:pt x="4405" y="830"/>
                    </a:cubicBezTo>
                    <a:cubicBezTo>
                      <a:pt x="4605" y="905"/>
                      <a:pt x="4741" y="991"/>
                      <a:pt x="4884" y="1005"/>
                    </a:cubicBezTo>
                    <a:cubicBezTo>
                      <a:pt x="4960" y="1013"/>
                      <a:pt x="5039" y="1017"/>
                      <a:pt x="5119" y="1017"/>
                    </a:cubicBezTo>
                    <a:cubicBezTo>
                      <a:pt x="5255" y="1017"/>
                      <a:pt x="5392" y="1005"/>
                      <a:pt x="5521" y="980"/>
                    </a:cubicBezTo>
                    <a:cubicBezTo>
                      <a:pt x="5908" y="905"/>
                      <a:pt x="6298" y="864"/>
                      <a:pt x="6691" y="864"/>
                    </a:cubicBezTo>
                    <a:cubicBezTo>
                      <a:pt x="7015" y="864"/>
                      <a:pt x="7341" y="892"/>
                      <a:pt x="7671" y="952"/>
                    </a:cubicBezTo>
                    <a:cubicBezTo>
                      <a:pt x="8258" y="1059"/>
                      <a:pt x="8856" y="1191"/>
                      <a:pt x="9453" y="1220"/>
                    </a:cubicBezTo>
                    <a:cubicBezTo>
                      <a:pt x="10248" y="1252"/>
                      <a:pt x="10953" y="1488"/>
                      <a:pt x="11593" y="1893"/>
                    </a:cubicBezTo>
                    <a:cubicBezTo>
                      <a:pt x="12548" y="2494"/>
                      <a:pt x="13475" y="3152"/>
                      <a:pt x="14441" y="3782"/>
                    </a:cubicBezTo>
                    <a:cubicBezTo>
                      <a:pt x="15214" y="4286"/>
                      <a:pt x="15866" y="4887"/>
                      <a:pt x="16416" y="5592"/>
                    </a:cubicBezTo>
                    <a:cubicBezTo>
                      <a:pt x="17096" y="6458"/>
                      <a:pt x="17805" y="7324"/>
                      <a:pt x="18482" y="8218"/>
                    </a:cubicBezTo>
                    <a:cubicBezTo>
                      <a:pt x="19007" y="8910"/>
                      <a:pt x="19572" y="9600"/>
                      <a:pt x="19977" y="10348"/>
                    </a:cubicBezTo>
                    <a:cubicBezTo>
                      <a:pt x="20135" y="10638"/>
                      <a:pt x="20285" y="10931"/>
                      <a:pt x="20428" y="11224"/>
                    </a:cubicBezTo>
                    <a:lnTo>
                      <a:pt x="20428" y="9622"/>
                    </a:lnTo>
                    <a:cubicBezTo>
                      <a:pt x="19494" y="8258"/>
                      <a:pt x="18535" y="6930"/>
                      <a:pt x="17547" y="5650"/>
                    </a:cubicBezTo>
                    <a:cubicBezTo>
                      <a:pt x="17053" y="5006"/>
                      <a:pt x="16402" y="4448"/>
                      <a:pt x="15801" y="3882"/>
                    </a:cubicBezTo>
                    <a:cubicBezTo>
                      <a:pt x="15526" y="3621"/>
                      <a:pt x="15143" y="3442"/>
                      <a:pt x="14888" y="3173"/>
                    </a:cubicBezTo>
                    <a:cubicBezTo>
                      <a:pt x="14177" y="2415"/>
                      <a:pt x="13318" y="1850"/>
                      <a:pt x="12337" y="1463"/>
                    </a:cubicBezTo>
                    <a:cubicBezTo>
                      <a:pt x="11275" y="1048"/>
                      <a:pt x="10208" y="679"/>
                      <a:pt x="9153" y="322"/>
                    </a:cubicBezTo>
                    <a:cubicBezTo>
                      <a:pt x="8695" y="168"/>
                      <a:pt x="8231" y="0"/>
                      <a:pt x="774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3" name="Google Shape;1304;p17"/>
              <p:cNvSpPr/>
              <p:nvPr/>
            </p:nvSpPr>
            <p:spPr>
              <a:xfrm>
                <a:off x="5229200" y="2430475"/>
                <a:ext cx="34175" cy="20600"/>
              </a:xfrm>
              <a:custGeom>
                <a:avLst/>
                <a:gdLst/>
                <a:ahLst/>
                <a:cxnLst/>
                <a:rect l="l" t="t" r="r" b="b"/>
                <a:pathLst>
                  <a:path w="1367" h="824" extrusionOk="0">
                    <a:moveTo>
                      <a:pt x="716" y="0"/>
                    </a:moveTo>
                    <a:cubicBezTo>
                      <a:pt x="626" y="0"/>
                      <a:pt x="536" y="6"/>
                      <a:pt x="448" y="14"/>
                    </a:cubicBezTo>
                    <a:cubicBezTo>
                      <a:pt x="297" y="29"/>
                      <a:pt x="147" y="44"/>
                      <a:pt x="0" y="68"/>
                    </a:cubicBezTo>
                    <a:lnTo>
                      <a:pt x="0" y="823"/>
                    </a:lnTo>
                    <a:cubicBezTo>
                      <a:pt x="301" y="802"/>
                      <a:pt x="598" y="737"/>
                      <a:pt x="884" y="605"/>
                    </a:cubicBezTo>
                    <a:cubicBezTo>
                      <a:pt x="1087" y="508"/>
                      <a:pt x="1295" y="427"/>
                      <a:pt x="1366" y="197"/>
                    </a:cubicBezTo>
                    <a:cubicBezTo>
                      <a:pt x="1172" y="41"/>
                      <a:pt x="945" y="0"/>
                      <a:pt x="71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0" name="Rectangle 139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3631" y="7409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4000">
                <a:srgbClr val="444042">
                  <a:alpha val="50000"/>
                </a:srgbClr>
              </a:gs>
              <a:gs pos="100000">
                <a:schemeClr val="tx1">
                  <a:alpha val="3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54" name="Google Shape;2904;p55"/>
          <p:cNvSpPr/>
          <p:nvPr/>
        </p:nvSpPr>
        <p:spPr>
          <a:xfrm rot="2244220">
            <a:off x="538056" y="550278"/>
            <a:ext cx="3174218" cy="5133728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1" y="0"/>
            <a:ext cx="7020182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4000">
                <a:srgbClr val="444042">
                  <a:alpha val="50000"/>
                </a:srgbClr>
              </a:gs>
              <a:gs pos="100000">
                <a:schemeClr val="tx1">
                  <a:alpha val="3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pic>
        <p:nvPicPr>
          <p:cNvPr id="156" name="Picture 155">
            <a:extLst>
              <a:ext uri="{FF2B5EF4-FFF2-40B4-BE49-F238E27FC236}">
                <a16:creationId xmlns:a16="http://schemas.microsoft.com/office/drawing/2014/main" id="{B16E6B47-8F8D-487D-80EE-1842F1CFB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349" y="6341999"/>
            <a:ext cx="327213" cy="30130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31200"/>
            <a:ext cx="10996184" cy="68762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>
              <a:lnSpc>
                <a:spcPct val="80000"/>
              </a:lnSpc>
            </a:pPr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Б1 Форензик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2</a:t>
            </a:fld>
            <a:endParaRPr dirty="0"/>
          </a:p>
        </p:txBody>
      </p:sp>
      <p:sp>
        <p:nvSpPr>
          <p:cNvPr id="59" name="Google Shape;2904;p55"/>
          <p:cNvSpPr/>
          <p:nvPr/>
        </p:nvSpPr>
        <p:spPr>
          <a:xfrm rot="20675667">
            <a:off x="7409946" y="5050589"/>
            <a:ext cx="1015197" cy="1476682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" name="Group 9"/>
          <p:cNvGrpSpPr/>
          <p:nvPr/>
        </p:nvGrpSpPr>
        <p:grpSpPr>
          <a:xfrm>
            <a:off x="8614828" y="750036"/>
            <a:ext cx="3961892" cy="5670216"/>
            <a:chOff x="8614828" y="750036"/>
            <a:chExt cx="3961892" cy="5670216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68D17275-CD20-4538-97E4-4B593ACBA066}"/>
                </a:ext>
              </a:extLst>
            </p:cNvPr>
            <p:cNvGrpSpPr/>
            <p:nvPr/>
          </p:nvGrpSpPr>
          <p:grpSpPr>
            <a:xfrm>
              <a:off x="8637664" y="750036"/>
              <a:ext cx="3939056" cy="590092"/>
              <a:chOff x="8413719" y="1473047"/>
              <a:chExt cx="3670168" cy="590092"/>
            </a:xfrm>
          </p:grpSpPr>
          <p:sp>
            <p:nvSpPr>
              <p:cNvPr id="87" name="Title 3">
                <a:extLst>
                  <a:ext uri="{FF2B5EF4-FFF2-40B4-BE49-F238E27FC236}">
                    <a16:creationId xmlns:a16="http://schemas.microsoft.com/office/drawing/2014/main" id="{18B27073-BF3D-4EAE-89BB-05F32B3A90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413719" y="1473047"/>
                <a:ext cx="3670168" cy="590092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ts val="4125"/>
                  </a:lnSpc>
                </a:pPr>
                <a:r>
                  <a:rPr lang="ru-RU" sz="2000" b="1" spc="-70" dirty="0">
                    <a:latin typeface="+mj-lt"/>
                  </a:rPr>
                  <a:t>Ключевые компетенции</a:t>
                </a:r>
                <a:endParaRPr lang="en-US" sz="2000" b="1" spc="-70" dirty="0">
                  <a:latin typeface="+mj-lt"/>
                </a:endParaRPr>
              </a:p>
            </p:txBody>
          </p: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D3E35A8B-6280-4147-9E8E-7F4E6FF943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13719" y="2051839"/>
                <a:ext cx="819541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/>
            <p:cNvGrpSpPr/>
            <p:nvPr/>
          </p:nvGrpSpPr>
          <p:grpSpPr>
            <a:xfrm>
              <a:off x="8614828" y="1606670"/>
              <a:ext cx="3032600" cy="4813582"/>
              <a:chOff x="8614828" y="1606670"/>
              <a:chExt cx="3032600" cy="4813582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D7B210E6-AFA6-4410-9B0B-38A0716C38DD}"/>
                  </a:ext>
                </a:extLst>
              </p:cNvPr>
              <p:cNvSpPr/>
              <p:nvPr/>
            </p:nvSpPr>
            <p:spPr>
              <a:xfrm>
                <a:off x="8647946" y="1606671"/>
                <a:ext cx="1325453" cy="1374533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4914534E-A057-4D13-A5AD-626C710121A3}"/>
                  </a:ext>
                </a:extLst>
              </p:cNvPr>
              <p:cNvSpPr txBox="1"/>
              <p:nvPr/>
            </p:nvSpPr>
            <p:spPr>
              <a:xfrm>
                <a:off x="8631369" y="239855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40" dirty="0" smtClean="0">
                    <a:solidFill>
                      <a:schemeClr val="bg1"/>
                    </a:solidFill>
                    <a:latin typeface="+mj-lt"/>
                  </a:rPr>
                  <a:t>Расследование мошенничества и коррупции</a:t>
                </a:r>
                <a:endParaRPr lang="en-US" altLang="en-US" sz="110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56EEA2DD-2FE5-4FA4-BEF6-77781219AB7B}"/>
                  </a:ext>
                </a:extLst>
              </p:cNvPr>
              <p:cNvSpPr/>
              <p:nvPr/>
            </p:nvSpPr>
            <p:spPr>
              <a:xfrm>
                <a:off x="8647946" y="4872566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05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A9ACBB54-AC90-433D-BF4F-1DB641A86E5D}"/>
                  </a:ext>
                </a:extLst>
              </p:cNvPr>
              <p:cNvSpPr/>
              <p:nvPr/>
            </p:nvSpPr>
            <p:spPr>
              <a:xfrm>
                <a:off x="10274975" y="1606670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3C6A1976-B482-4065-9B27-47B626A8D680}"/>
                  </a:ext>
                </a:extLst>
              </p:cNvPr>
              <p:cNvSpPr txBox="1"/>
              <p:nvPr/>
            </p:nvSpPr>
            <p:spPr>
              <a:xfrm>
                <a:off x="10252048" y="239855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>
                  <a:spcAft>
                    <a:spcPts val="600"/>
                  </a:spcAft>
                </a:pPr>
                <a:r>
                  <a:rPr lang="ru-RU" altLang="en-US" sz="1100" spc="-40" dirty="0">
                    <a:solidFill>
                      <a:schemeClr val="bg1"/>
                    </a:solidFill>
                    <a:latin typeface="+mj-lt"/>
                  </a:rPr>
                  <a:t>Корпоративная разведка и поиск активов</a:t>
                </a:r>
                <a:endParaRPr lang="en-US" altLang="en-US" sz="110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A45949C0-9981-456A-9962-6489974A2060}"/>
                  </a:ext>
                </a:extLst>
              </p:cNvPr>
              <p:cNvSpPr/>
              <p:nvPr/>
            </p:nvSpPr>
            <p:spPr>
              <a:xfrm>
                <a:off x="8647946" y="3241424"/>
                <a:ext cx="1325453" cy="1370922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4F9DE406-2149-48D2-B43A-6B16A838CCA8}"/>
                  </a:ext>
                </a:extLst>
              </p:cNvPr>
              <p:cNvSpPr/>
              <p:nvPr/>
            </p:nvSpPr>
            <p:spPr>
              <a:xfrm>
                <a:off x="10274975" y="3239957"/>
                <a:ext cx="1325453" cy="1370922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0BBFD902-4277-48E0-A699-F80B7B262A19}"/>
                  </a:ext>
                </a:extLst>
              </p:cNvPr>
              <p:cNvSpPr txBox="1"/>
              <p:nvPr/>
            </p:nvSpPr>
            <p:spPr>
              <a:xfrm>
                <a:off x="10252048" y="4034873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40" dirty="0" smtClean="0">
                    <a:solidFill>
                      <a:schemeClr val="bg1"/>
                    </a:solidFill>
                    <a:latin typeface="+mj-lt"/>
                  </a:rPr>
                  <a:t>Содействие </a:t>
                </a:r>
                <a:r>
                  <a:rPr lang="ru-RU" altLang="en-US" sz="1100" spc="-40" dirty="0">
                    <a:solidFill>
                      <a:schemeClr val="bg1"/>
                    </a:solidFill>
                    <a:latin typeface="+mj-lt"/>
                  </a:rPr>
                  <a:t>в спорных ситуациях</a:t>
                </a:r>
                <a:endParaRPr lang="en-US" altLang="en-US" sz="110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D2621E1E-6146-4F5C-86A2-9DE57E2D8EA5}"/>
                  </a:ext>
                </a:extLst>
              </p:cNvPr>
              <p:cNvSpPr/>
              <p:nvPr/>
            </p:nvSpPr>
            <p:spPr>
              <a:xfrm>
                <a:off x="10287362" y="4872566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05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pic>
            <p:nvPicPr>
              <p:cNvPr id="161" name="Graphic 131">
                <a:extLst>
                  <a:ext uri="{FF2B5EF4-FFF2-40B4-BE49-F238E27FC236}">
                    <a16:creationId xmlns:a16="http://schemas.microsoft.com/office/drawing/2014/main" id="{24C58BAA-A05B-2048-8261-97F74A2A9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10632898" y="3351540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2" name="Graphic 114">
                <a:extLst>
                  <a:ext uri="{FF2B5EF4-FFF2-40B4-BE49-F238E27FC236}">
                    <a16:creationId xmlns:a16="http://schemas.microsoft.com/office/drawing/2014/main" id="{46434143-E761-EE4C-A66D-7D687B5CF5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27"/>
                  </a:ext>
                </a:extLst>
              </a:blip>
              <a:stretch>
                <a:fillRect/>
              </a:stretch>
            </p:blipFill>
            <p:spPr>
              <a:xfrm>
                <a:off x="9005869" y="5033571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3" name="Picture 162">
                <a:extLst>
                  <a:ext uri="{FF2B5EF4-FFF2-40B4-BE49-F238E27FC236}">
                    <a16:creationId xmlns:a16="http://schemas.microsoft.com/office/drawing/2014/main" id="{8478E97C-90B5-E4CB-190D-73EA305C63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05869" y="1745697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4" name="Picture 163">
                <a:extLst>
                  <a:ext uri="{FF2B5EF4-FFF2-40B4-BE49-F238E27FC236}">
                    <a16:creationId xmlns:a16="http://schemas.microsoft.com/office/drawing/2014/main" id="{FABA3C99-F79A-2DA6-8DE8-A34CECD6F0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32898" y="1745697"/>
                <a:ext cx="648000" cy="648000"/>
              </a:xfrm>
              <a:prstGeom prst="rect">
                <a:avLst/>
              </a:prstGeom>
            </p:spPr>
          </p:pic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BB545EA0-CA79-4B70-B888-3654ACA56ABC}"/>
                  </a:ext>
                </a:extLst>
              </p:cNvPr>
              <p:cNvSpPr txBox="1"/>
              <p:nvPr/>
            </p:nvSpPr>
            <p:spPr>
              <a:xfrm>
                <a:off x="10275828" y="565850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40" dirty="0">
                    <a:solidFill>
                      <a:schemeClr val="bg1"/>
                    </a:solidFill>
                    <a:latin typeface="+mj-lt"/>
                  </a:rPr>
                  <a:t>Э</a:t>
                </a:r>
                <a:r>
                  <a:rPr lang="ru-RU" altLang="en-US" sz="1100" spc="-40" dirty="0" smtClean="0">
                    <a:solidFill>
                      <a:schemeClr val="bg1"/>
                    </a:solidFill>
                    <a:latin typeface="+mj-lt"/>
                  </a:rPr>
                  <a:t>кспертиза </a:t>
                </a:r>
                <a:r>
                  <a:rPr lang="ru-RU" altLang="en-US" sz="1100" spc="-40" dirty="0">
                    <a:solidFill>
                      <a:schemeClr val="bg1"/>
                    </a:solidFill>
                    <a:latin typeface="+mj-lt"/>
                  </a:rPr>
                  <a:t>строительных </a:t>
                </a:r>
                <a:r>
                  <a:rPr lang="ru-RU" altLang="en-US" sz="1100" spc="-40" dirty="0" smtClean="0">
                    <a:solidFill>
                      <a:schemeClr val="bg1"/>
                    </a:solidFill>
                    <a:latin typeface="+mj-lt"/>
                  </a:rPr>
                  <a:t>проектов</a:t>
                </a:r>
                <a:endParaRPr lang="en-US" altLang="en-US" sz="110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pic>
            <p:nvPicPr>
              <p:cNvPr id="166" name="Graphic 90">
                <a:extLst>
                  <a:ext uri="{FF2B5EF4-FFF2-40B4-BE49-F238E27FC236}">
                    <a16:creationId xmlns:a16="http://schemas.microsoft.com/office/drawing/2014/main" id="{A094B214-DCE1-7E47-9FB1-CAFFD22D16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25"/>
                  </a:ext>
                </a:extLst>
              </a:blip>
              <a:stretch>
                <a:fillRect/>
              </a:stretch>
            </p:blipFill>
            <p:spPr>
              <a:xfrm>
                <a:off x="10650328" y="4979549"/>
                <a:ext cx="648000" cy="648000"/>
              </a:xfrm>
              <a:prstGeom prst="rect">
                <a:avLst/>
              </a:prstGeom>
            </p:spPr>
          </p:pic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E986EBF-F87D-40C4-9208-41AEE4C8A417}"/>
                  </a:ext>
                </a:extLst>
              </p:cNvPr>
              <p:cNvSpPr txBox="1"/>
              <p:nvPr/>
            </p:nvSpPr>
            <p:spPr>
              <a:xfrm>
                <a:off x="8614828" y="4034873"/>
                <a:ext cx="1371600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40" dirty="0" smtClean="0">
                    <a:solidFill>
                      <a:schemeClr val="bg1"/>
                    </a:solidFill>
                    <a:latin typeface="+mj-lt"/>
                  </a:rPr>
                  <a:t>Комплаенс и бизнес-этика</a:t>
                </a:r>
                <a:endParaRPr lang="en-US" altLang="en-US" sz="110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pic>
            <p:nvPicPr>
              <p:cNvPr id="53" name="Graphic 95">
                <a:extLst>
                  <a:ext uri="{FF2B5EF4-FFF2-40B4-BE49-F238E27FC236}">
                    <a16:creationId xmlns:a16="http://schemas.microsoft.com/office/drawing/2014/main" id="{7270E81D-FF4B-4D4C-B27B-E6361081D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32"/>
                  </a:ext>
                </a:extLst>
              </a:blip>
              <a:stretch>
                <a:fillRect/>
              </a:stretch>
            </p:blipFill>
            <p:spPr>
              <a:xfrm>
                <a:off x="9022842" y="3360534"/>
                <a:ext cx="707365" cy="707365"/>
              </a:xfrm>
              <a:prstGeom prst="rect">
                <a:avLst/>
              </a:prstGeom>
            </p:spPr>
          </p:pic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7DD2E3C6-EF41-4EFC-AE97-BCC24E91DCBA}"/>
                  </a:ext>
                </a:extLst>
              </p:cNvPr>
              <p:cNvSpPr txBox="1"/>
              <p:nvPr/>
            </p:nvSpPr>
            <p:spPr>
              <a:xfrm>
                <a:off x="8631369" y="5658505"/>
                <a:ext cx="1371600" cy="7617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40" dirty="0">
                    <a:solidFill>
                      <a:schemeClr val="bg1"/>
                    </a:solidFill>
                    <a:latin typeface="+mj-lt"/>
                  </a:rPr>
                  <a:t>Компьютерная криминалистика и анализ данных</a:t>
                </a:r>
              </a:p>
              <a:p>
                <a:pPr algn="ctr" defTabSz="457200"/>
                <a:endParaRPr lang="en-US" altLang="en-US" sz="105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</p:grpSp>
      </p:grpSp>
      <p:sp>
        <p:nvSpPr>
          <p:cNvPr id="134" name="Rectangle 133"/>
          <p:cNvSpPr/>
          <p:nvPr/>
        </p:nvSpPr>
        <p:spPr>
          <a:xfrm>
            <a:off x="362059" y="1303600"/>
            <a:ext cx="77721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b="1" dirty="0" err="1">
                <a:solidFill>
                  <a:schemeClr val="bg1"/>
                </a:solidFill>
                <a:latin typeface="+mj-lt"/>
              </a:rPr>
              <a:t>Форензик</a:t>
            </a:r>
            <a:r>
              <a:rPr lang="ru-RU" dirty="0">
                <a:solidFill>
                  <a:schemeClr val="bg1"/>
                </a:solidFill>
                <a:latin typeface="+mj-lt"/>
              </a:rPr>
              <a:t> – это комплекс процедур, направленных на выявление практик (случаев) неэтичного ведения бизнеса, корпоративных злоупотреблений, коррупции, взяточничества и иных неправомерных действий</a:t>
            </a:r>
            <a:r>
              <a:rPr lang="ru-RU" dirty="0" smtClean="0">
                <a:solidFill>
                  <a:schemeClr val="bg1"/>
                </a:solidFill>
                <a:latin typeface="+mj-lt"/>
              </a:rPr>
              <a:t>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460569" y="2947675"/>
            <a:ext cx="6632016" cy="1588127"/>
            <a:chOff x="460570" y="2888887"/>
            <a:chExt cx="4149643" cy="2585323"/>
          </a:xfrm>
        </p:grpSpPr>
        <p:sp>
          <p:nvSpPr>
            <p:cNvPr id="137" name="Freeform: Shape 106">
              <a:extLst>
                <a:ext uri="{FF2B5EF4-FFF2-40B4-BE49-F238E27FC236}">
                  <a16:creationId xmlns:a16="http://schemas.microsoft.com/office/drawing/2014/main" id="{D84D2B66-2330-49DE-A71A-61FEB9CC6CE0}"/>
                </a:ext>
              </a:extLst>
            </p:cNvPr>
            <p:cNvSpPr/>
            <p:nvPr/>
          </p:nvSpPr>
          <p:spPr>
            <a:xfrm>
              <a:off x="460570" y="2896477"/>
              <a:ext cx="4149643" cy="2577733"/>
            </a:xfrm>
            <a:custGeom>
              <a:avLst/>
              <a:gdLst>
                <a:gd name="connsiteX0" fmla="*/ 0 w 6612699"/>
                <a:gd name="connsiteY0" fmla="*/ 0 h 6858001"/>
                <a:gd name="connsiteX1" fmla="*/ 1806835 w 6612699"/>
                <a:gd name="connsiteY1" fmla="*/ 0 h 6858001"/>
                <a:gd name="connsiteX2" fmla="*/ 1806835 w 6612699"/>
                <a:gd name="connsiteY2" fmla="*/ 1 h 6858001"/>
                <a:gd name="connsiteX3" fmla="*/ 6612699 w 6612699"/>
                <a:gd name="connsiteY3" fmla="*/ 1 h 6858001"/>
                <a:gd name="connsiteX4" fmla="*/ 4444417 w 6612699"/>
                <a:gd name="connsiteY4" fmla="*/ 6858001 h 6858001"/>
                <a:gd name="connsiteX5" fmla="*/ 1806835 w 6612699"/>
                <a:gd name="connsiteY5" fmla="*/ 6858001 h 6858001"/>
                <a:gd name="connsiteX6" fmla="*/ 1804979 w 6612699"/>
                <a:gd name="connsiteY6" fmla="*/ 6858001 h 6858001"/>
                <a:gd name="connsiteX7" fmla="*/ 0 w 6612699"/>
                <a:gd name="connsiteY7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12699" h="6858001">
                  <a:moveTo>
                    <a:pt x="0" y="0"/>
                  </a:moveTo>
                  <a:lnTo>
                    <a:pt x="1806835" y="0"/>
                  </a:lnTo>
                  <a:lnTo>
                    <a:pt x="1806835" y="1"/>
                  </a:lnTo>
                  <a:lnTo>
                    <a:pt x="6612699" y="1"/>
                  </a:lnTo>
                  <a:lnTo>
                    <a:pt x="4444417" y="6858001"/>
                  </a:lnTo>
                  <a:lnTo>
                    <a:pt x="1806835" y="6858001"/>
                  </a:lnTo>
                  <a:lnTo>
                    <a:pt x="1804979" y="6858001"/>
                  </a:lnTo>
                  <a:lnTo>
                    <a:pt x="0" y="68580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t" anchorCtr="0">
              <a:noAutofit/>
            </a:bodyPr>
            <a:lstStyle/>
            <a:p>
              <a:pPr algn="ctr"/>
              <a:endParaRPr lang="uk-UA" sz="1200" dirty="0">
                <a:solidFill>
                  <a:schemeClr val="tx1"/>
                </a:solidFill>
                <a:latin typeface="+mj-lt"/>
              </a:endParaRPr>
            </a:p>
          </p:txBody>
        </p:sp>
        <p:sp>
          <p:nvSpPr>
            <p:cNvPr id="136" name="Rectangle 135"/>
            <p:cNvSpPr/>
            <p:nvPr/>
          </p:nvSpPr>
          <p:spPr>
            <a:xfrm>
              <a:off x="466968" y="2888887"/>
              <a:ext cx="3692346" cy="258532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90000"/>
                </a:lnSpc>
                <a:spcAft>
                  <a:spcPts val="1800"/>
                </a:spcAft>
              </a:pPr>
              <a:r>
                <a:rPr lang="ru-RU" spc="-20" dirty="0" smtClean="0">
                  <a:solidFill>
                    <a:schemeClr val="bg2"/>
                  </a:solidFill>
                  <a:latin typeface="+mj-lt"/>
                </a:rPr>
                <a:t>Помимо негативного влияния на финансовые показатели, </a:t>
              </a:r>
              <a:r>
                <a:rPr lang="ru-RU" b="1" spc="-20" dirty="0" smtClean="0">
                  <a:solidFill>
                    <a:schemeClr val="bg2"/>
                  </a:solidFill>
                  <a:latin typeface="+mj-lt"/>
                </a:rPr>
                <a:t>мошенничество угрожает </a:t>
              </a:r>
              <a:r>
                <a:rPr lang="ru-RU" spc="-20" dirty="0" smtClean="0">
                  <a:solidFill>
                    <a:schemeClr val="bg2"/>
                  </a:solidFill>
                  <a:latin typeface="+mj-lt"/>
                </a:rPr>
                <a:t>имиджу и репутации компании, может отразиться на лояльности клиентов, отношениях с акционерами и регулирующими </a:t>
              </a:r>
              <a:br>
                <a:rPr lang="ru-RU" spc="-20" dirty="0" smtClean="0">
                  <a:solidFill>
                    <a:schemeClr val="bg2"/>
                  </a:solidFill>
                  <a:latin typeface="+mj-lt"/>
                </a:rPr>
              </a:br>
              <a:r>
                <a:rPr lang="ru-RU" spc="-20" dirty="0" smtClean="0">
                  <a:solidFill>
                    <a:schemeClr val="bg2"/>
                  </a:solidFill>
                  <a:latin typeface="+mj-lt"/>
                </a:rPr>
                <a:t>органами.</a:t>
              </a:r>
            </a:p>
          </p:txBody>
        </p:sp>
      </p:grpSp>
      <p:sp>
        <p:nvSpPr>
          <p:cNvPr id="141" name="Rectangle 140"/>
          <p:cNvSpPr/>
          <p:nvPr/>
        </p:nvSpPr>
        <p:spPr>
          <a:xfrm>
            <a:off x="435408" y="4979549"/>
            <a:ext cx="68576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b="1" spc="-20" dirty="0" err="1">
                <a:solidFill>
                  <a:schemeClr val="bg1"/>
                </a:solidFill>
                <a:latin typeface="+mj-lt"/>
              </a:rPr>
              <a:t>Форензик</a:t>
            </a:r>
            <a:r>
              <a:rPr lang="ru-RU" b="1" spc="-20" dirty="0">
                <a:solidFill>
                  <a:schemeClr val="bg1"/>
                </a:solidFill>
                <a:latin typeface="+mj-lt"/>
              </a:rPr>
              <a:t> экспертиза </a:t>
            </a:r>
            <a:r>
              <a:rPr lang="ru-RU" spc="-20" dirty="0">
                <a:solidFill>
                  <a:schemeClr val="bg1"/>
                </a:solidFill>
                <a:latin typeface="+mj-lt"/>
              </a:rPr>
              <a:t>осуществляется в </a:t>
            </a:r>
            <a:r>
              <a:rPr lang="ru-RU" spc="-20" dirty="0" smtClean="0">
                <a:solidFill>
                  <a:schemeClr val="bg1"/>
                </a:solidFill>
                <a:latin typeface="+mj-lt"/>
              </a:rPr>
              <a:t>рамках </a:t>
            </a:r>
            <a:r>
              <a:rPr lang="ru-RU" spc="-20" dirty="0">
                <a:solidFill>
                  <a:schemeClr val="bg1"/>
                </a:solidFill>
                <a:latin typeface="+mj-lt"/>
              </a:rPr>
              <a:t>внутренних служебных </a:t>
            </a:r>
            <a:r>
              <a:rPr lang="ru-RU" spc="-20" dirty="0" smtClean="0">
                <a:solidFill>
                  <a:schemeClr val="bg1"/>
                </a:solidFill>
                <a:latin typeface="+mj-lt"/>
              </a:rPr>
              <a:t>расследований </a:t>
            </a:r>
            <a:r>
              <a:rPr lang="ru-RU" spc="-20" dirty="0">
                <a:solidFill>
                  <a:schemeClr val="bg1"/>
                </a:solidFill>
                <a:latin typeface="+mj-lt"/>
              </a:rPr>
              <a:t>с привлечением сторонних специалистов, экспертов.</a:t>
            </a:r>
          </a:p>
        </p:txBody>
      </p:sp>
    </p:spTree>
    <p:extLst>
      <p:ext uri="{BB962C8B-B14F-4D97-AF65-F5344CB8AC3E}">
        <p14:creationId xmlns:p14="http://schemas.microsoft.com/office/powerpoint/2010/main" val="94060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34" grpId="0"/>
      <p:bldP spid="1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337;p14"/>
          <p:cNvGrpSpPr/>
          <p:nvPr/>
        </p:nvGrpSpPr>
        <p:grpSpPr>
          <a:xfrm flipH="1">
            <a:off x="-13384" y="-79820"/>
            <a:ext cx="12205383" cy="6916897"/>
            <a:chOff x="-38475" y="-149400"/>
            <a:chExt cx="9236700" cy="5454600"/>
          </a:xfrm>
        </p:grpSpPr>
        <p:cxnSp>
          <p:nvCxnSpPr>
            <p:cNvPr id="198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1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2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4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22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5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20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6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18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9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07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8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9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216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0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14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1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212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" y="-7734"/>
            <a:ext cx="12192000" cy="6893117"/>
            <a:chOff x="1" y="-7734"/>
            <a:chExt cx="12192000" cy="6893117"/>
          </a:xfrm>
        </p:grpSpPr>
        <p:grpSp>
          <p:nvGrpSpPr>
            <p:cNvPr id="139" name="Google Shape;337;p14"/>
            <p:cNvGrpSpPr/>
            <p:nvPr/>
          </p:nvGrpSpPr>
          <p:grpSpPr>
            <a:xfrm>
              <a:off x="26914" y="-7734"/>
              <a:ext cx="12134788" cy="6893117"/>
              <a:chOff x="-38475" y="-149400"/>
              <a:chExt cx="9236700" cy="5454600"/>
            </a:xfrm>
          </p:grpSpPr>
          <p:cxnSp>
            <p:nvCxnSpPr>
              <p:cNvPr id="140" name="Google Shape;338;p14"/>
              <p:cNvCxnSpPr/>
              <p:nvPr/>
            </p:nvCxnSpPr>
            <p:spPr>
              <a:xfrm rot="10800000" flipH="1">
                <a:off x="8103025" y="935750"/>
                <a:ext cx="1073100" cy="4228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1" name="Google Shape;339;p14"/>
              <p:cNvCxnSpPr/>
              <p:nvPr/>
            </p:nvCxnSpPr>
            <p:spPr>
              <a:xfrm flipH="1">
                <a:off x="4433800" y="3088375"/>
                <a:ext cx="4750200" cy="2178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2" name="Google Shape;340;p14"/>
              <p:cNvCxnSpPr/>
              <p:nvPr/>
            </p:nvCxnSpPr>
            <p:spPr>
              <a:xfrm>
                <a:off x="5898975" y="4174350"/>
                <a:ext cx="2917200" cy="6168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3" name="Google Shape;341;p14"/>
              <p:cNvCxnSpPr/>
              <p:nvPr/>
            </p:nvCxnSpPr>
            <p:spPr>
              <a:xfrm rot="10800000" flipH="1">
                <a:off x="-27775" y="-47550"/>
                <a:ext cx="3485100" cy="9543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4" name="Google Shape;342;p14"/>
              <p:cNvCxnSpPr/>
              <p:nvPr/>
            </p:nvCxnSpPr>
            <p:spPr>
              <a:xfrm>
                <a:off x="-38475" y="158200"/>
                <a:ext cx="9236700" cy="308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5" name="Google Shape;343;p14"/>
              <p:cNvCxnSpPr/>
              <p:nvPr/>
            </p:nvCxnSpPr>
            <p:spPr>
              <a:xfrm>
                <a:off x="8015225" y="-73150"/>
                <a:ext cx="1176000" cy="3547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46" name="Google Shape;344;p14"/>
              <p:cNvGrpSpPr/>
              <p:nvPr/>
            </p:nvGrpSpPr>
            <p:grpSpPr>
              <a:xfrm>
                <a:off x="7828101" y="93150"/>
                <a:ext cx="718341" cy="718341"/>
                <a:chOff x="-83525" y="4333650"/>
                <a:chExt cx="539700" cy="539700"/>
              </a:xfrm>
            </p:grpSpPr>
            <p:sp>
              <p:nvSpPr>
                <p:cNvPr id="164" name="Google Shape;345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5" name="Google Shape;346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7" name="Google Shape;347;p14"/>
              <p:cNvGrpSpPr/>
              <p:nvPr/>
            </p:nvGrpSpPr>
            <p:grpSpPr>
              <a:xfrm>
                <a:off x="8105174" y="2908534"/>
                <a:ext cx="909610" cy="909610"/>
                <a:chOff x="-83525" y="4333650"/>
                <a:chExt cx="539700" cy="539700"/>
              </a:xfrm>
            </p:grpSpPr>
            <p:sp>
              <p:nvSpPr>
                <p:cNvPr id="162" name="Google Shape;348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349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8" name="Google Shape;350;p14"/>
              <p:cNvGrpSpPr/>
              <p:nvPr/>
            </p:nvGrpSpPr>
            <p:grpSpPr>
              <a:xfrm>
                <a:off x="2518898" y="28099"/>
                <a:ext cx="438506" cy="438506"/>
                <a:chOff x="-83525" y="4333650"/>
                <a:chExt cx="539700" cy="539700"/>
              </a:xfrm>
            </p:grpSpPr>
            <p:sp>
              <p:nvSpPr>
                <p:cNvPr id="160" name="Google Shape;351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ysClr val="windowText" lastClr="000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" name="Google Shape;352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cxnSp>
            <p:nvCxnSpPr>
              <p:cNvPr id="149" name="Google Shape;353;p14"/>
              <p:cNvCxnSpPr/>
              <p:nvPr/>
            </p:nvCxnSpPr>
            <p:spPr>
              <a:xfrm>
                <a:off x="5311625" y="-72950"/>
                <a:ext cx="3863400" cy="2765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0" name="Google Shape;354;p14"/>
              <p:cNvCxnSpPr/>
              <p:nvPr/>
            </p:nvCxnSpPr>
            <p:spPr>
              <a:xfrm flipH="1">
                <a:off x="6374775" y="-149400"/>
                <a:ext cx="826800" cy="5454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51" name="Google Shape;355;p14"/>
              <p:cNvGrpSpPr/>
              <p:nvPr/>
            </p:nvGrpSpPr>
            <p:grpSpPr>
              <a:xfrm>
                <a:off x="6278820" y="4063829"/>
                <a:ext cx="501219" cy="501219"/>
                <a:chOff x="-83525" y="4333650"/>
                <a:chExt cx="539700" cy="539700"/>
              </a:xfrm>
            </p:grpSpPr>
            <p:sp>
              <p:nvSpPr>
                <p:cNvPr id="158" name="Google Shape;356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" name="Google Shape;357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2" name="Google Shape;358;p14"/>
              <p:cNvGrpSpPr/>
              <p:nvPr/>
            </p:nvGrpSpPr>
            <p:grpSpPr>
              <a:xfrm>
                <a:off x="6759200" y="899805"/>
                <a:ext cx="501219" cy="501219"/>
                <a:chOff x="-83525" y="4333650"/>
                <a:chExt cx="539700" cy="539700"/>
              </a:xfrm>
            </p:grpSpPr>
            <p:sp>
              <p:nvSpPr>
                <p:cNvPr id="156" name="Google Shape;359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" name="Google Shape;360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3" name="Google Shape;361;p14"/>
              <p:cNvGrpSpPr/>
              <p:nvPr/>
            </p:nvGrpSpPr>
            <p:grpSpPr>
              <a:xfrm>
                <a:off x="5457861" y="-98116"/>
                <a:ext cx="909610" cy="909610"/>
                <a:chOff x="-83525" y="4333650"/>
                <a:chExt cx="539700" cy="539700"/>
              </a:xfrm>
            </p:grpSpPr>
            <p:sp>
              <p:nvSpPr>
                <p:cNvPr id="154" name="Google Shape;362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5" name="Google Shape;363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E26C6D22-ACAE-9B58-8F5C-75E303F569BA}"/>
                </a:ext>
              </a:extLst>
            </p:cNvPr>
            <p:cNvSpPr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7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8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3</a:t>
            </a:fld>
            <a:endParaRPr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Жизненный цикл сделки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56400" y="1196752"/>
            <a:ext cx="11428232" cy="5224952"/>
            <a:chOff x="356400" y="1340768"/>
            <a:chExt cx="11428232" cy="5224952"/>
          </a:xfrm>
        </p:grpSpPr>
        <p:grpSp>
          <p:nvGrpSpPr>
            <p:cNvPr id="20" name="Group 19"/>
            <p:cNvGrpSpPr/>
            <p:nvPr/>
          </p:nvGrpSpPr>
          <p:grpSpPr>
            <a:xfrm>
              <a:off x="356400" y="3378888"/>
              <a:ext cx="3810071" cy="986216"/>
              <a:chOff x="356400" y="3378888"/>
              <a:chExt cx="3810071" cy="986216"/>
            </a:xfrm>
          </p:grpSpPr>
          <p:grpSp>
            <p:nvGrpSpPr>
              <p:cNvPr id="13" name="Group 12"/>
              <p:cNvGrpSpPr/>
              <p:nvPr/>
            </p:nvGrpSpPr>
            <p:grpSpPr>
              <a:xfrm>
                <a:off x="356400" y="3378888"/>
                <a:ext cx="3810071" cy="986216"/>
                <a:chOff x="356400" y="3062159"/>
                <a:chExt cx="3810071" cy="781216"/>
              </a:xfrm>
            </p:grpSpPr>
            <p:sp>
              <p:nvSpPr>
                <p:cNvPr id="248" name="Google Shape;17803;p77"/>
                <p:cNvSpPr/>
                <p:nvPr/>
              </p:nvSpPr>
              <p:spPr>
                <a:xfrm>
                  <a:off x="356400" y="3062159"/>
                  <a:ext cx="3810071" cy="7812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50" h="14358" extrusionOk="0">
                      <a:moveTo>
                        <a:pt x="42866" y="5706"/>
                      </a:moveTo>
                      <a:lnTo>
                        <a:pt x="42866" y="1598"/>
                      </a:lnTo>
                      <a:cubicBezTo>
                        <a:pt x="42866" y="708"/>
                        <a:pt x="42136" y="0"/>
                        <a:pt x="41268" y="0"/>
                      </a:cubicBezTo>
                      <a:lnTo>
                        <a:pt x="1598" y="0"/>
                      </a:lnTo>
                      <a:cubicBezTo>
                        <a:pt x="708" y="0"/>
                        <a:pt x="0" y="708"/>
                        <a:pt x="0" y="1598"/>
                      </a:cubicBezTo>
                      <a:lnTo>
                        <a:pt x="0" y="5706"/>
                      </a:lnTo>
                      <a:lnTo>
                        <a:pt x="1484" y="7190"/>
                      </a:lnTo>
                      <a:lnTo>
                        <a:pt x="0" y="8674"/>
                      </a:lnTo>
                      <a:lnTo>
                        <a:pt x="0" y="12759"/>
                      </a:lnTo>
                      <a:cubicBezTo>
                        <a:pt x="0" y="13650"/>
                        <a:pt x="708" y="14357"/>
                        <a:pt x="1598" y="14357"/>
                      </a:cubicBezTo>
                      <a:lnTo>
                        <a:pt x="41268" y="14357"/>
                      </a:lnTo>
                      <a:cubicBezTo>
                        <a:pt x="42136" y="14357"/>
                        <a:pt x="42866" y="13650"/>
                        <a:pt x="42866" y="12759"/>
                      </a:cubicBezTo>
                      <a:lnTo>
                        <a:pt x="42866" y="8674"/>
                      </a:lnTo>
                      <a:lnTo>
                        <a:pt x="44350" y="7190"/>
                      </a:lnTo>
                      <a:lnTo>
                        <a:pt x="42866" y="5706"/>
                      </a:lnTo>
                    </a:path>
                  </a:pathLst>
                </a:custGeom>
                <a:gradFill flip="none" rotWithShape="1">
                  <a:gsLst>
                    <a:gs pos="50000">
                      <a:schemeClr val="tx1"/>
                    </a:gs>
                    <a:gs pos="0">
                      <a:schemeClr val="tx2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40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269" name="Google Shape;17824;p77"/>
                <p:cNvSpPr txBox="1"/>
                <p:nvPr/>
              </p:nvSpPr>
              <p:spPr>
                <a:xfrm>
                  <a:off x="1415480" y="3098055"/>
                  <a:ext cx="2370996" cy="71080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lvl="0"/>
                  <a:r>
                    <a:rPr lang="ru-RU" sz="1600" b="1" dirty="0">
                      <a:solidFill>
                        <a:schemeClr val="bg1"/>
                      </a:solidFill>
                      <a:latin typeface="+mj-lt"/>
                    </a:rPr>
                    <a:t>ДО СДЕЛКИ</a:t>
                  </a:r>
                </a:p>
              </p:txBody>
            </p:sp>
          </p:grpSp>
          <p:sp>
            <p:nvSpPr>
              <p:cNvPr id="319" name="Oval 318"/>
              <p:cNvSpPr/>
              <p:nvPr/>
            </p:nvSpPr>
            <p:spPr>
              <a:xfrm>
                <a:off x="664512" y="3511996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algn="ctr"/>
                <a:r>
                  <a:rPr lang="ru-RU" sz="4000" b="1" dirty="0" smtClean="0">
                    <a:solidFill>
                      <a:schemeClr val="tx1"/>
                    </a:solidFill>
                    <a:latin typeface="+mj-lt"/>
                  </a:rPr>
                  <a:t>1</a:t>
                </a:r>
                <a:endParaRPr lang="ru-RU" sz="4000" b="1" dirty="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grpSp>
          <p:nvGrpSpPr>
            <p:cNvPr id="19" name="Group 18"/>
            <p:cNvGrpSpPr/>
            <p:nvPr/>
          </p:nvGrpSpPr>
          <p:grpSpPr>
            <a:xfrm>
              <a:off x="4166382" y="3378888"/>
              <a:ext cx="4115452" cy="986216"/>
              <a:chOff x="4166382" y="3378888"/>
              <a:chExt cx="4115452" cy="986216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4166382" y="3378888"/>
                <a:ext cx="4115452" cy="986216"/>
                <a:chOff x="4166382" y="3062159"/>
                <a:chExt cx="4115452" cy="781216"/>
              </a:xfrm>
            </p:grpSpPr>
            <p:sp>
              <p:nvSpPr>
                <p:cNvPr id="249" name="Google Shape;17804;p77"/>
                <p:cNvSpPr/>
                <p:nvPr/>
              </p:nvSpPr>
              <p:spPr>
                <a:xfrm>
                  <a:off x="4166382" y="3062159"/>
                  <a:ext cx="3808178" cy="7812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28" h="14358" extrusionOk="0">
                      <a:moveTo>
                        <a:pt x="42844" y="5706"/>
                      </a:moveTo>
                      <a:lnTo>
                        <a:pt x="42844" y="1598"/>
                      </a:lnTo>
                      <a:cubicBezTo>
                        <a:pt x="42844" y="708"/>
                        <a:pt x="42136" y="0"/>
                        <a:pt x="41246" y="0"/>
                      </a:cubicBezTo>
                      <a:lnTo>
                        <a:pt x="1599" y="0"/>
                      </a:lnTo>
                      <a:cubicBezTo>
                        <a:pt x="708" y="0"/>
                        <a:pt x="1" y="708"/>
                        <a:pt x="1" y="1598"/>
                      </a:cubicBezTo>
                      <a:lnTo>
                        <a:pt x="1" y="5706"/>
                      </a:lnTo>
                      <a:lnTo>
                        <a:pt x="1485" y="7190"/>
                      </a:lnTo>
                      <a:lnTo>
                        <a:pt x="1" y="8674"/>
                      </a:lnTo>
                      <a:lnTo>
                        <a:pt x="1" y="12759"/>
                      </a:lnTo>
                      <a:cubicBezTo>
                        <a:pt x="1" y="13650"/>
                        <a:pt x="708" y="14357"/>
                        <a:pt x="1599" y="14357"/>
                      </a:cubicBezTo>
                      <a:lnTo>
                        <a:pt x="41246" y="14357"/>
                      </a:lnTo>
                      <a:cubicBezTo>
                        <a:pt x="42136" y="14357"/>
                        <a:pt x="42844" y="13650"/>
                        <a:pt x="42844" y="12759"/>
                      </a:cubicBezTo>
                      <a:lnTo>
                        <a:pt x="42844" y="8674"/>
                      </a:lnTo>
                      <a:lnTo>
                        <a:pt x="44328" y="7190"/>
                      </a:lnTo>
                      <a:lnTo>
                        <a:pt x="42844" y="5706"/>
                      </a:lnTo>
                      <a:close/>
                    </a:path>
                  </a:pathLst>
                </a:custGeom>
                <a:gradFill flip="none" rotWithShape="1">
                  <a:gsLst>
                    <a:gs pos="50000">
                      <a:schemeClr val="tx1"/>
                    </a:gs>
                    <a:gs pos="0">
                      <a:schemeClr val="tx2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sz="40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270" name="Google Shape;17825;p77"/>
                <p:cNvSpPr txBox="1"/>
                <p:nvPr/>
              </p:nvSpPr>
              <p:spPr>
                <a:xfrm>
                  <a:off x="5159807" y="3098055"/>
                  <a:ext cx="3122027" cy="71080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lvl="0"/>
                  <a:r>
                    <a:rPr lang="ru-RU" sz="1600" b="1" dirty="0">
                      <a:solidFill>
                        <a:schemeClr val="bg1"/>
                      </a:solidFill>
                      <a:latin typeface="+mj-lt"/>
                    </a:rPr>
                    <a:t>В ПРОЦЕССЕ СДЕЛКИ</a:t>
                  </a:r>
                </a:p>
              </p:txBody>
            </p:sp>
          </p:grpSp>
          <p:sp>
            <p:nvSpPr>
              <p:cNvPr id="317" name="Oval 316"/>
              <p:cNvSpPr/>
              <p:nvPr/>
            </p:nvSpPr>
            <p:spPr>
              <a:xfrm>
                <a:off x="4456119" y="3511996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algn="ctr"/>
                <a:r>
                  <a:rPr lang="ru-RU" sz="4000" b="1" dirty="0" smtClean="0">
                    <a:solidFill>
                      <a:schemeClr val="tx1"/>
                    </a:solidFill>
                    <a:latin typeface="+mj-lt"/>
                  </a:rPr>
                  <a:t>2</a:t>
                </a:r>
                <a:endParaRPr lang="ru-RU" sz="4000" b="1" dirty="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grpSp>
          <p:nvGrpSpPr>
            <p:cNvPr id="18" name="Group 17"/>
            <p:cNvGrpSpPr/>
            <p:nvPr/>
          </p:nvGrpSpPr>
          <p:grpSpPr>
            <a:xfrm>
              <a:off x="7974478" y="3378888"/>
              <a:ext cx="3810154" cy="986216"/>
              <a:chOff x="7974478" y="3378888"/>
              <a:chExt cx="3810154" cy="986216"/>
            </a:xfrm>
          </p:grpSpPr>
          <p:grpSp>
            <p:nvGrpSpPr>
              <p:cNvPr id="16" name="Group 15"/>
              <p:cNvGrpSpPr/>
              <p:nvPr/>
            </p:nvGrpSpPr>
            <p:grpSpPr>
              <a:xfrm>
                <a:off x="7974478" y="3378888"/>
                <a:ext cx="3810154" cy="986216"/>
                <a:chOff x="7974478" y="3062159"/>
                <a:chExt cx="3810154" cy="781216"/>
              </a:xfrm>
            </p:grpSpPr>
            <p:sp>
              <p:nvSpPr>
                <p:cNvPr id="250" name="Google Shape;17805;p77"/>
                <p:cNvSpPr/>
                <p:nvPr/>
              </p:nvSpPr>
              <p:spPr>
                <a:xfrm>
                  <a:off x="7974478" y="3062159"/>
                  <a:ext cx="3810154" cy="7812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351" h="14358" extrusionOk="0">
                      <a:moveTo>
                        <a:pt x="42867" y="5706"/>
                      </a:moveTo>
                      <a:lnTo>
                        <a:pt x="42867" y="1598"/>
                      </a:lnTo>
                      <a:cubicBezTo>
                        <a:pt x="42867" y="708"/>
                        <a:pt x="42159" y="0"/>
                        <a:pt x="41269" y="0"/>
                      </a:cubicBezTo>
                      <a:lnTo>
                        <a:pt x="1598" y="0"/>
                      </a:lnTo>
                      <a:cubicBezTo>
                        <a:pt x="731" y="0"/>
                        <a:pt x="1" y="708"/>
                        <a:pt x="1" y="1598"/>
                      </a:cubicBezTo>
                      <a:lnTo>
                        <a:pt x="1" y="5706"/>
                      </a:lnTo>
                      <a:lnTo>
                        <a:pt x="1507" y="7190"/>
                      </a:lnTo>
                      <a:lnTo>
                        <a:pt x="1" y="8674"/>
                      </a:lnTo>
                      <a:lnTo>
                        <a:pt x="1" y="12759"/>
                      </a:lnTo>
                      <a:cubicBezTo>
                        <a:pt x="1" y="13650"/>
                        <a:pt x="731" y="14357"/>
                        <a:pt x="1598" y="14357"/>
                      </a:cubicBezTo>
                      <a:lnTo>
                        <a:pt x="41269" y="14357"/>
                      </a:lnTo>
                      <a:cubicBezTo>
                        <a:pt x="42159" y="14357"/>
                        <a:pt x="42867" y="13650"/>
                        <a:pt x="42867" y="12759"/>
                      </a:cubicBezTo>
                      <a:lnTo>
                        <a:pt x="42867" y="8674"/>
                      </a:lnTo>
                      <a:lnTo>
                        <a:pt x="44350" y="7190"/>
                      </a:lnTo>
                      <a:lnTo>
                        <a:pt x="42867" y="5706"/>
                      </a:lnTo>
                      <a:close/>
                    </a:path>
                  </a:pathLst>
                </a:custGeom>
                <a:gradFill flip="none" rotWithShape="1">
                  <a:gsLst>
                    <a:gs pos="50000">
                      <a:schemeClr val="tx1"/>
                    </a:gs>
                    <a:gs pos="0">
                      <a:schemeClr val="tx1"/>
                    </a:gs>
                    <a:gs pos="100000">
                      <a:schemeClr val="accent2"/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 sz="40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271" name="Google Shape;17826;p77"/>
                <p:cNvSpPr txBox="1"/>
                <p:nvPr/>
              </p:nvSpPr>
              <p:spPr>
                <a:xfrm>
                  <a:off x="9033602" y="3098055"/>
                  <a:ext cx="2370996" cy="710805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ru-RU" sz="1600" b="1" dirty="0" smtClean="0">
                      <a:solidFill>
                        <a:schemeClr val="bg1"/>
                      </a:solidFill>
                      <a:latin typeface="+mj-lt"/>
                    </a:rPr>
                    <a:t>ПОСЛЕ СДЕЛКИ</a:t>
                  </a:r>
                  <a:endParaRPr sz="16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</p:grpSp>
          <p:sp>
            <p:nvSpPr>
              <p:cNvPr id="315" name="Oval 314"/>
              <p:cNvSpPr/>
              <p:nvPr/>
            </p:nvSpPr>
            <p:spPr>
              <a:xfrm>
                <a:off x="8250571" y="3511996"/>
                <a:ext cx="720000" cy="720000"/>
              </a:xfrm>
              <a:prstGeom prst="ellipse">
                <a:avLst/>
              </a:pr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 anchorCtr="1"/>
              <a:lstStyle/>
              <a:p>
                <a:pPr algn="ctr"/>
                <a:r>
                  <a:rPr lang="ru-RU" sz="4000" b="1" dirty="0" smtClean="0">
                    <a:solidFill>
                      <a:schemeClr val="tx1"/>
                    </a:solidFill>
                    <a:latin typeface="+mj-lt"/>
                  </a:rPr>
                  <a:t>3</a:t>
                </a:r>
                <a:endParaRPr lang="ru-RU" sz="4000" b="1" dirty="0">
                  <a:solidFill>
                    <a:schemeClr val="tx1"/>
                  </a:solidFill>
                  <a:latin typeface="+mj-lt"/>
                </a:endParaRPr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881461" y="1340768"/>
              <a:ext cx="790869" cy="1985372"/>
              <a:chOff x="1881461" y="1128676"/>
              <a:chExt cx="790869" cy="1985372"/>
            </a:xfrm>
          </p:grpSpPr>
          <p:sp>
            <p:nvSpPr>
              <p:cNvPr id="110" name="Google Shape;17706;p77"/>
              <p:cNvSpPr/>
              <p:nvPr/>
            </p:nvSpPr>
            <p:spPr>
              <a:xfrm>
                <a:off x="1881461" y="1128676"/>
                <a:ext cx="790869" cy="836890"/>
              </a:xfrm>
              <a:custGeom>
                <a:avLst/>
                <a:gdLst/>
                <a:ahLst/>
                <a:cxnLst/>
                <a:rect l="l" t="t" r="r" b="b"/>
                <a:pathLst>
                  <a:path w="19517" h="22004" extrusionOk="0">
                    <a:moveTo>
                      <a:pt x="9759" y="0"/>
                    </a:moveTo>
                    <a:cubicBezTo>
                      <a:pt x="9456" y="0"/>
                      <a:pt x="9154" y="80"/>
                      <a:pt x="8880" y="240"/>
                    </a:cubicBezTo>
                    <a:lnTo>
                      <a:pt x="868" y="4851"/>
                    </a:lnTo>
                    <a:cubicBezTo>
                      <a:pt x="320" y="5170"/>
                      <a:pt x="1" y="5741"/>
                      <a:pt x="1" y="6380"/>
                    </a:cubicBezTo>
                    <a:lnTo>
                      <a:pt x="1" y="15624"/>
                    </a:lnTo>
                    <a:cubicBezTo>
                      <a:pt x="1" y="16263"/>
                      <a:pt x="320" y="16834"/>
                      <a:pt x="868" y="17131"/>
                    </a:cubicBezTo>
                    <a:lnTo>
                      <a:pt x="8880" y="21764"/>
                    </a:lnTo>
                    <a:cubicBezTo>
                      <a:pt x="9154" y="21924"/>
                      <a:pt x="9456" y="22004"/>
                      <a:pt x="9759" y="22004"/>
                    </a:cubicBezTo>
                    <a:cubicBezTo>
                      <a:pt x="10061" y="22004"/>
                      <a:pt x="10363" y="21924"/>
                      <a:pt x="10637" y="21764"/>
                    </a:cubicBezTo>
                    <a:lnTo>
                      <a:pt x="18649" y="17131"/>
                    </a:lnTo>
                    <a:cubicBezTo>
                      <a:pt x="19197" y="16834"/>
                      <a:pt x="19516" y="16263"/>
                      <a:pt x="19516" y="15624"/>
                    </a:cubicBezTo>
                    <a:lnTo>
                      <a:pt x="19516" y="6380"/>
                    </a:lnTo>
                    <a:cubicBezTo>
                      <a:pt x="19516" y="5741"/>
                      <a:pt x="19197" y="5170"/>
                      <a:pt x="18649" y="4851"/>
                    </a:cubicBezTo>
                    <a:lnTo>
                      <a:pt x="10637" y="240"/>
                    </a:lnTo>
                    <a:cubicBezTo>
                      <a:pt x="10363" y="80"/>
                      <a:pt x="10061" y="0"/>
                      <a:pt x="97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grpSp>
            <p:nvGrpSpPr>
              <p:cNvPr id="111" name="Google Shape;17707;p77"/>
              <p:cNvGrpSpPr/>
              <p:nvPr/>
            </p:nvGrpSpPr>
            <p:grpSpPr>
              <a:xfrm>
                <a:off x="2044822" y="1329332"/>
                <a:ext cx="464146" cy="435580"/>
                <a:chOff x="3497300" y="3227275"/>
                <a:chExt cx="296175" cy="296175"/>
              </a:xfrm>
              <a:solidFill>
                <a:schemeClr val="tx1"/>
              </a:solidFill>
            </p:grpSpPr>
            <p:sp>
              <p:nvSpPr>
                <p:cNvPr id="115" name="Google Shape;17708;p77"/>
                <p:cNvSpPr/>
                <p:nvPr/>
              </p:nvSpPr>
              <p:spPr>
                <a:xfrm>
                  <a:off x="3609925" y="3339900"/>
                  <a:ext cx="69350" cy="685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74" h="2742" extrusionOk="0">
                      <a:moveTo>
                        <a:pt x="1387" y="1"/>
                      </a:moveTo>
                      <a:cubicBezTo>
                        <a:pt x="631" y="1"/>
                        <a:pt x="1" y="631"/>
                        <a:pt x="1" y="1355"/>
                      </a:cubicBezTo>
                      <a:cubicBezTo>
                        <a:pt x="1" y="2112"/>
                        <a:pt x="631" y="2742"/>
                        <a:pt x="1387" y="2742"/>
                      </a:cubicBezTo>
                      <a:cubicBezTo>
                        <a:pt x="2143" y="2742"/>
                        <a:pt x="2773" y="2112"/>
                        <a:pt x="2773" y="1355"/>
                      </a:cubicBezTo>
                      <a:cubicBezTo>
                        <a:pt x="2773" y="631"/>
                        <a:pt x="2143" y="1"/>
                        <a:pt x="138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16" name="Google Shape;17709;p77"/>
                <p:cNvSpPr/>
                <p:nvPr/>
              </p:nvSpPr>
              <p:spPr>
                <a:xfrm>
                  <a:off x="3531175" y="3227275"/>
                  <a:ext cx="86650" cy="8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66" h="3467" extrusionOk="0">
                      <a:moveTo>
                        <a:pt x="1733" y="1"/>
                      </a:moveTo>
                      <a:cubicBezTo>
                        <a:pt x="788" y="1"/>
                        <a:pt x="0" y="788"/>
                        <a:pt x="0" y="1733"/>
                      </a:cubicBezTo>
                      <a:cubicBezTo>
                        <a:pt x="0" y="2678"/>
                        <a:pt x="788" y="3466"/>
                        <a:pt x="1733" y="3466"/>
                      </a:cubicBezTo>
                      <a:cubicBezTo>
                        <a:pt x="2741" y="3466"/>
                        <a:pt x="3466" y="2678"/>
                        <a:pt x="3466" y="1733"/>
                      </a:cubicBezTo>
                      <a:cubicBezTo>
                        <a:pt x="3466" y="788"/>
                        <a:pt x="2678" y="1"/>
                        <a:pt x="17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17" name="Google Shape;17710;p77"/>
                <p:cNvSpPr/>
                <p:nvPr/>
              </p:nvSpPr>
              <p:spPr>
                <a:xfrm>
                  <a:off x="3670575" y="3227275"/>
                  <a:ext cx="86675" cy="86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467" h="3467" extrusionOk="0">
                      <a:moveTo>
                        <a:pt x="1733" y="1"/>
                      </a:moveTo>
                      <a:cubicBezTo>
                        <a:pt x="788" y="1"/>
                        <a:pt x="1" y="788"/>
                        <a:pt x="1" y="1733"/>
                      </a:cubicBezTo>
                      <a:cubicBezTo>
                        <a:pt x="1" y="2678"/>
                        <a:pt x="788" y="3466"/>
                        <a:pt x="1733" y="3466"/>
                      </a:cubicBezTo>
                      <a:cubicBezTo>
                        <a:pt x="2679" y="3466"/>
                        <a:pt x="3466" y="2678"/>
                        <a:pt x="3466" y="1733"/>
                      </a:cubicBezTo>
                      <a:cubicBezTo>
                        <a:pt x="3466" y="788"/>
                        <a:pt x="2679" y="1"/>
                        <a:pt x="17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18" name="Google Shape;17711;p77"/>
                <p:cNvSpPr/>
                <p:nvPr/>
              </p:nvSpPr>
              <p:spPr>
                <a:xfrm>
                  <a:off x="3622525" y="3421825"/>
                  <a:ext cx="41775" cy="252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71" h="1009" extrusionOk="0">
                      <a:moveTo>
                        <a:pt x="1" y="0"/>
                      </a:moveTo>
                      <a:lnTo>
                        <a:pt x="851" y="1008"/>
                      </a:lnTo>
                      <a:lnTo>
                        <a:pt x="1671" y="0"/>
                      </a:lnTo>
                      <a:lnTo>
                        <a:pt x="1671" y="0"/>
                      </a:lnTo>
                      <a:cubicBezTo>
                        <a:pt x="1450" y="126"/>
                        <a:pt x="1167" y="158"/>
                        <a:pt x="851" y="158"/>
                      </a:cubicBezTo>
                      <a:cubicBezTo>
                        <a:pt x="568" y="158"/>
                        <a:pt x="284" y="95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19" name="Google Shape;17712;p77"/>
                <p:cNvSpPr/>
                <p:nvPr/>
              </p:nvSpPr>
              <p:spPr>
                <a:xfrm>
                  <a:off x="3566600" y="3416300"/>
                  <a:ext cx="70125" cy="10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05" h="4254" extrusionOk="0">
                      <a:moveTo>
                        <a:pt x="1261" y="1"/>
                      </a:moveTo>
                      <a:cubicBezTo>
                        <a:pt x="474" y="599"/>
                        <a:pt x="1" y="1513"/>
                        <a:pt x="1" y="2490"/>
                      </a:cubicBezTo>
                      <a:lnTo>
                        <a:pt x="1" y="3907"/>
                      </a:lnTo>
                      <a:cubicBezTo>
                        <a:pt x="1" y="4096"/>
                        <a:pt x="158" y="4254"/>
                        <a:pt x="379" y="4254"/>
                      </a:cubicBezTo>
                      <a:lnTo>
                        <a:pt x="2805" y="4254"/>
                      </a:lnTo>
                      <a:lnTo>
                        <a:pt x="2805" y="1891"/>
                      </a:lnTo>
                      <a:lnTo>
                        <a:pt x="126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20" name="Google Shape;17713;p77"/>
                <p:cNvSpPr/>
                <p:nvPr/>
              </p:nvSpPr>
              <p:spPr>
                <a:xfrm>
                  <a:off x="3653250" y="3417100"/>
                  <a:ext cx="70125" cy="106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05" h="4254" extrusionOk="0">
                      <a:moveTo>
                        <a:pt x="1544" y="0"/>
                      </a:moveTo>
                      <a:lnTo>
                        <a:pt x="1" y="1890"/>
                      </a:lnTo>
                      <a:lnTo>
                        <a:pt x="1" y="4253"/>
                      </a:lnTo>
                      <a:lnTo>
                        <a:pt x="2458" y="4253"/>
                      </a:lnTo>
                      <a:cubicBezTo>
                        <a:pt x="2647" y="4253"/>
                        <a:pt x="2804" y="4096"/>
                        <a:pt x="2804" y="3907"/>
                      </a:cubicBezTo>
                      <a:lnTo>
                        <a:pt x="2804" y="2489"/>
                      </a:lnTo>
                      <a:cubicBezTo>
                        <a:pt x="2773" y="1481"/>
                        <a:pt x="2300" y="567"/>
                        <a:pt x="154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21" name="Google Shape;17714;p77"/>
                <p:cNvSpPr/>
                <p:nvPr/>
              </p:nvSpPr>
              <p:spPr>
                <a:xfrm>
                  <a:off x="3655625" y="3310775"/>
                  <a:ext cx="137850" cy="1087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514" h="4348" extrusionOk="0">
                      <a:moveTo>
                        <a:pt x="3686" y="1512"/>
                      </a:moveTo>
                      <a:cubicBezTo>
                        <a:pt x="3907" y="1512"/>
                        <a:pt x="4064" y="1670"/>
                        <a:pt x="4064" y="1859"/>
                      </a:cubicBezTo>
                      <a:cubicBezTo>
                        <a:pt x="4064" y="2048"/>
                        <a:pt x="3907" y="2205"/>
                        <a:pt x="3686" y="2205"/>
                      </a:cubicBezTo>
                      <a:lnTo>
                        <a:pt x="2993" y="2205"/>
                      </a:lnTo>
                      <a:cubicBezTo>
                        <a:pt x="2804" y="2205"/>
                        <a:pt x="2646" y="2048"/>
                        <a:pt x="2646" y="1859"/>
                      </a:cubicBezTo>
                      <a:cubicBezTo>
                        <a:pt x="2646" y="1670"/>
                        <a:pt x="2804" y="1512"/>
                        <a:pt x="2993" y="1512"/>
                      </a:cubicBezTo>
                      <a:close/>
                      <a:moveTo>
                        <a:pt x="4127" y="0"/>
                      </a:moveTo>
                      <a:cubicBezTo>
                        <a:pt x="3686" y="536"/>
                        <a:pt x="3056" y="851"/>
                        <a:pt x="2331" y="851"/>
                      </a:cubicBezTo>
                      <a:cubicBezTo>
                        <a:pt x="1607" y="851"/>
                        <a:pt x="977" y="504"/>
                        <a:pt x="536" y="63"/>
                      </a:cubicBezTo>
                      <a:cubicBezTo>
                        <a:pt x="347" y="221"/>
                        <a:pt x="158" y="378"/>
                        <a:pt x="0" y="567"/>
                      </a:cubicBezTo>
                      <a:cubicBezTo>
                        <a:pt x="945" y="756"/>
                        <a:pt x="1638" y="1575"/>
                        <a:pt x="1638" y="2615"/>
                      </a:cubicBezTo>
                      <a:cubicBezTo>
                        <a:pt x="1638" y="2930"/>
                        <a:pt x="1575" y="3214"/>
                        <a:pt x="1449" y="3466"/>
                      </a:cubicBezTo>
                      <a:cubicBezTo>
                        <a:pt x="1859" y="3718"/>
                        <a:pt x="2205" y="4001"/>
                        <a:pt x="2520" y="4348"/>
                      </a:cubicBezTo>
                      <a:lnTo>
                        <a:pt x="5167" y="4348"/>
                      </a:lnTo>
                      <a:cubicBezTo>
                        <a:pt x="5356" y="4348"/>
                        <a:pt x="5513" y="4190"/>
                        <a:pt x="5513" y="4001"/>
                      </a:cubicBezTo>
                      <a:lnTo>
                        <a:pt x="5513" y="2615"/>
                      </a:lnTo>
                      <a:cubicBezTo>
                        <a:pt x="5482" y="1512"/>
                        <a:pt x="4915" y="567"/>
                        <a:pt x="412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22" name="Google Shape;17715;p77"/>
                <p:cNvSpPr/>
                <p:nvPr/>
              </p:nvSpPr>
              <p:spPr>
                <a:xfrm>
                  <a:off x="3497300" y="3309975"/>
                  <a:ext cx="136275" cy="108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451" h="4349" extrusionOk="0">
                      <a:moveTo>
                        <a:pt x="2426" y="1544"/>
                      </a:moveTo>
                      <a:cubicBezTo>
                        <a:pt x="2615" y="1544"/>
                        <a:pt x="2773" y="1702"/>
                        <a:pt x="2773" y="1891"/>
                      </a:cubicBezTo>
                      <a:cubicBezTo>
                        <a:pt x="2773" y="2080"/>
                        <a:pt x="2615" y="2237"/>
                        <a:pt x="2426" y="2237"/>
                      </a:cubicBezTo>
                      <a:lnTo>
                        <a:pt x="1733" y="2237"/>
                      </a:lnTo>
                      <a:cubicBezTo>
                        <a:pt x="1513" y="2237"/>
                        <a:pt x="1355" y="2080"/>
                        <a:pt x="1355" y="1891"/>
                      </a:cubicBezTo>
                      <a:cubicBezTo>
                        <a:pt x="1355" y="1702"/>
                        <a:pt x="1513" y="1544"/>
                        <a:pt x="1733" y="1544"/>
                      </a:cubicBezTo>
                      <a:close/>
                      <a:moveTo>
                        <a:pt x="1324" y="1"/>
                      </a:moveTo>
                      <a:cubicBezTo>
                        <a:pt x="536" y="568"/>
                        <a:pt x="1" y="1513"/>
                        <a:pt x="1" y="2552"/>
                      </a:cubicBezTo>
                      <a:lnTo>
                        <a:pt x="1" y="3939"/>
                      </a:lnTo>
                      <a:cubicBezTo>
                        <a:pt x="1" y="4191"/>
                        <a:pt x="95" y="4348"/>
                        <a:pt x="316" y="4348"/>
                      </a:cubicBezTo>
                      <a:lnTo>
                        <a:pt x="2930" y="4348"/>
                      </a:lnTo>
                      <a:cubicBezTo>
                        <a:pt x="3214" y="3970"/>
                        <a:pt x="3561" y="3655"/>
                        <a:pt x="4002" y="3466"/>
                      </a:cubicBezTo>
                      <a:cubicBezTo>
                        <a:pt x="3876" y="3183"/>
                        <a:pt x="3813" y="2930"/>
                        <a:pt x="3813" y="2615"/>
                      </a:cubicBezTo>
                      <a:cubicBezTo>
                        <a:pt x="3813" y="1607"/>
                        <a:pt x="4506" y="757"/>
                        <a:pt x="5451" y="568"/>
                      </a:cubicBezTo>
                      <a:cubicBezTo>
                        <a:pt x="5293" y="347"/>
                        <a:pt x="5104" y="190"/>
                        <a:pt x="4915" y="32"/>
                      </a:cubicBezTo>
                      <a:cubicBezTo>
                        <a:pt x="4474" y="505"/>
                        <a:pt x="3844" y="820"/>
                        <a:pt x="3151" y="820"/>
                      </a:cubicBezTo>
                      <a:cubicBezTo>
                        <a:pt x="2426" y="820"/>
                        <a:pt x="1796" y="505"/>
                        <a:pt x="1324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</p:grpSp>
          <p:sp>
            <p:nvSpPr>
              <p:cNvPr id="113" name="Google Shape;17815;p77"/>
              <p:cNvSpPr/>
              <p:nvPr/>
            </p:nvSpPr>
            <p:spPr>
              <a:xfrm>
                <a:off x="2205274" y="2022618"/>
                <a:ext cx="143243" cy="1344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cxnSp>
            <p:nvCxnSpPr>
              <p:cNvPr id="114" name="Google Shape;17820;p77"/>
              <p:cNvCxnSpPr/>
              <p:nvPr/>
            </p:nvCxnSpPr>
            <p:spPr>
              <a:xfrm flipV="1">
                <a:off x="2276895" y="2157064"/>
                <a:ext cx="0" cy="956984"/>
              </a:xfrm>
              <a:prstGeom prst="straightConnector1">
                <a:avLst/>
              </a:prstGeom>
              <a:solidFill>
                <a:schemeClr val="bg1"/>
              </a:solidFill>
              <a:ln w="9525" cap="flat" cmpd="sng">
                <a:solidFill>
                  <a:srgbClr val="A5B7C6"/>
                </a:solidFill>
                <a:prstDash val="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1" name="Group 20"/>
            <p:cNvGrpSpPr/>
            <p:nvPr/>
          </p:nvGrpSpPr>
          <p:grpSpPr>
            <a:xfrm>
              <a:off x="2882624" y="2769385"/>
              <a:ext cx="2567606" cy="2205291"/>
              <a:chOff x="2808314" y="2769385"/>
              <a:chExt cx="2567606" cy="2205291"/>
            </a:xfrm>
          </p:grpSpPr>
          <p:sp>
            <p:nvSpPr>
              <p:cNvPr id="127" name="Rectangle 126"/>
              <p:cNvSpPr/>
              <p:nvPr/>
            </p:nvSpPr>
            <p:spPr>
              <a:xfrm>
                <a:off x="2808314" y="2769385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52400">
                      <a:schemeClr val="bg1"/>
                    </a:gs>
                    <a:gs pos="26000">
                      <a:schemeClr val="tx2"/>
                    </a:gs>
                    <a:gs pos="0">
                      <a:schemeClr val="tx1"/>
                    </a:gs>
                    <a:gs pos="78532">
                      <a:schemeClr val="tx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b="1" dirty="0">
                    <a:solidFill>
                      <a:schemeClr val="tx2"/>
                    </a:solidFill>
                    <a:latin typeface="Montserrat"/>
                  </a:rPr>
                  <a:t>ПРОДАВЕЦ</a:t>
                </a:r>
              </a:p>
            </p:txBody>
          </p:sp>
          <p:sp>
            <p:nvSpPr>
              <p:cNvPr id="128" name="Rectangle 127"/>
              <p:cNvSpPr/>
              <p:nvPr/>
            </p:nvSpPr>
            <p:spPr>
              <a:xfrm>
                <a:off x="2808314" y="4425569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2094">
                      <a:schemeClr val="tx1"/>
                    </a:gs>
                    <a:gs pos="52400">
                      <a:schemeClr val="bg1"/>
                    </a:gs>
                    <a:gs pos="26000">
                      <a:schemeClr val="accent2"/>
                    </a:gs>
                    <a:gs pos="78532">
                      <a:schemeClr val="accent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b="1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  <a:latin typeface="Montserrat"/>
                  </a:rPr>
                  <a:t>ПОКУПАТЕЛЬ</a:t>
                </a:r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>
              <a:off x="5593204" y="4437112"/>
              <a:ext cx="790828" cy="2128608"/>
              <a:chOff x="5593204" y="4468744"/>
              <a:chExt cx="790828" cy="2128608"/>
            </a:xfrm>
          </p:grpSpPr>
          <p:sp>
            <p:nvSpPr>
              <p:cNvPr id="129" name="Google Shape;17705;p77"/>
              <p:cNvSpPr/>
              <p:nvPr/>
            </p:nvSpPr>
            <p:spPr>
              <a:xfrm>
                <a:off x="5593204" y="5760195"/>
                <a:ext cx="790828" cy="837157"/>
              </a:xfrm>
              <a:custGeom>
                <a:avLst/>
                <a:gdLst/>
                <a:ahLst/>
                <a:cxnLst/>
                <a:rect l="l" t="t" r="r" b="b"/>
                <a:pathLst>
                  <a:path w="19516" h="22011" extrusionOk="0">
                    <a:moveTo>
                      <a:pt x="9758" y="1"/>
                    </a:moveTo>
                    <a:cubicBezTo>
                      <a:pt x="9456" y="1"/>
                      <a:pt x="9153" y="75"/>
                      <a:pt x="8879" y="223"/>
                    </a:cubicBezTo>
                    <a:lnTo>
                      <a:pt x="868" y="4857"/>
                    </a:lnTo>
                    <a:cubicBezTo>
                      <a:pt x="320" y="5177"/>
                      <a:pt x="0" y="5747"/>
                      <a:pt x="0" y="6363"/>
                    </a:cubicBezTo>
                    <a:lnTo>
                      <a:pt x="0" y="15630"/>
                    </a:lnTo>
                    <a:cubicBezTo>
                      <a:pt x="0" y="16247"/>
                      <a:pt x="320" y="16817"/>
                      <a:pt x="868" y="17137"/>
                    </a:cubicBezTo>
                    <a:lnTo>
                      <a:pt x="8879" y="21770"/>
                    </a:lnTo>
                    <a:cubicBezTo>
                      <a:pt x="9153" y="21930"/>
                      <a:pt x="9456" y="22010"/>
                      <a:pt x="9758" y="22010"/>
                    </a:cubicBezTo>
                    <a:cubicBezTo>
                      <a:pt x="10060" y="22010"/>
                      <a:pt x="10363" y="21930"/>
                      <a:pt x="10637" y="21770"/>
                    </a:cubicBezTo>
                    <a:lnTo>
                      <a:pt x="18648" y="17137"/>
                    </a:lnTo>
                    <a:cubicBezTo>
                      <a:pt x="19196" y="16817"/>
                      <a:pt x="19516" y="16247"/>
                      <a:pt x="19516" y="15630"/>
                    </a:cubicBezTo>
                    <a:lnTo>
                      <a:pt x="19516" y="6363"/>
                    </a:lnTo>
                    <a:cubicBezTo>
                      <a:pt x="19516" y="5747"/>
                      <a:pt x="19196" y="5177"/>
                      <a:pt x="18648" y="4857"/>
                    </a:cubicBezTo>
                    <a:lnTo>
                      <a:pt x="10637" y="223"/>
                    </a:lnTo>
                    <a:cubicBezTo>
                      <a:pt x="10363" y="75"/>
                      <a:pt x="10060" y="1"/>
                      <a:pt x="9758" y="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31" name="Google Shape;17817;p77"/>
              <p:cNvSpPr/>
              <p:nvPr/>
            </p:nvSpPr>
            <p:spPr>
              <a:xfrm>
                <a:off x="5916997" y="5568079"/>
                <a:ext cx="143243" cy="1344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cxnSp>
            <p:nvCxnSpPr>
              <p:cNvPr id="132" name="Google Shape;17822;p77"/>
              <p:cNvCxnSpPr/>
              <p:nvPr/>
            </p:nvCxnSpPr>
            <p:spPr>
              <a:xfrm>
                <a:off x="5988608" y="4468744"/>
                <a:ext cx="21" cy="1099335"/>
              </a:xfrm>
              <a:prstGeom prst="straightConnector1">
                <a:avLst/>
              </a:prstGeom>
              <a:noFill/>
              <a:ln w="9525" cap="flat" cmpd="sng">
                <a:solidFill>
                  <a:srgbClr val="A5B7C6"/>
                </a:solidFill>
                <a:prstDash val="dash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33" name="Google Shape;17828;p77"/>
              <p:cNvGrpSpPr/>
              <p:nvPr/>
            </p:nvGrpSpPr>
            <p:grpSpPr>
              <a:xfrm>
                <a:off x="5750901" y="5955337"/>
                <a:ext cx="475435" cy="446238"/>
                <a:chOff x="1049375" y="2680675"/>
                <a:chExt cx="297725" cy="297725"/>
              </a:xfrm>
              <a:solidFill>
                <a:schemeClr val="tx1"/>
              </a:solidFill>
            </p:grpSpPr>
            <p:sp>
              <p:nvSpPr>
                <p:cNvPr id="134" name="Google Shape;17829;p77"/>
                <p:cNvSpPr/>
                <p:nvPr/>
              </p:nvSpPr>
              <p:spPr>
                <a:xfrm>
                  <a:off x="1113175" y="2752350"/>
                  <a:ext cx="161475" cy="155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459" h="6239" extrusionOk="0">
                      <a:moveTo>
                        <a:pt x="3403" y="2079"/>
                      </a:moveTo>
                      <a:cubicBezTo>
                        <a:pt x="3781" y="2079"/>
                        <a:pt x="4096" y="2394"/>
                        <a:pt x="4096" y="2773"/>
                      </a:cubicBezTo>
                      <a:cubicBezTo>
                        <a:pt x="4096" y="3182"/>
                        <a:pt x="3781" y="3497"/>
                        <a:pt x="3403" y="3497"/>
                      </a:cubicBezTo>
                      <a:cubicBezTo>
                        <a:pt x="2993" y="3434"/>
                        <a:pt x="2678" y="3119"/>
                        <a:pt x="2678" y="2773"/>
                      </a:cubicBezTo>
                      <a:cubicBezTo>
                        <a:pt x="2678" y="2394"/>
                        <a:pt x="2993" y="2079"/>
                        <a:pt x="3403" y="2079"/>
                      </a:cubicBezTo>
                      <a:close/>
                      <a:moveTo>
                        <a:pt x="3371" y="693"/>
                      </a:moveTo>
                      <a:cubicBezTo>
                        <a:pt x="4694" y="693"/>
                        <a:pt x="5765" y="1796"/>
                        <a:pt x="5765" y="3119"/>
                      </a:cubicBezTo>
                      <a:cubicBezTo>
                        <a:pt x="5765" y="3686"/>
                        <a:pt x="5545" y="4222"/>
                        <a:pt x="5198" y="4663"/>
                      </a:cubicBezTo>
                      <a:cubicBezTo>
                        <a:pt x="5072" y="4442"/>
                        <a:pt x="4915" y="4190"/>
                        <a:pt x="4694" y="4001"/>
                      </a:cubicBezTo>
                      <a:cubicBezTo>
                        <a:pt x="4568" y="3907"/>
                        <a:pt x="4442" y="3812"/>
                        <a:pt x="4348" y="3749"/>
                      </a:cubicBezTo>
                      <a:cubicBezTo>
                        <a:pt x="4568" y="3529"/>
                        <a:pt x="4726" y="3182"/>
                        <a:pt x="4726" y="2804"/>
                      </a:cubicBezTo>
                      <a:cubicBezTo>
                        <a:pt x="4726" y="2079"/>
                        <a:pt x="4096" y="1449"/>
                        <a:pt x="3340" y="1449"/>
                      </a:cubicBezTo>
                      <a:cubicBezTo>
                        <a:pt x="2615" y="1449"/>
                        <a:pt x="1985" y="2079"/>
                        <a:pt x="1985" y="2804"/>
                      </a:cubicBezTo>
                      <a:cubicBezTo>
                        <a:pt x="1985" y="3182"/>
                        <a:pt x="2142" y="3529"/>
                        <a:pt x="2363" y="3749"/>
                      </a:cubicBezTo>
                      <a:lnTo>
                        <a:pt x="2016" y="4001"/>
                      </a:lnTo>
                      <a:cubicBezTo>
                        <a:pt x="1827" y="4190"/>
                        <a:pt x="1607" y="4442"/>
                        <a:pt x="1512" y="4663"/>
                      </a:cubicBezTo>
                      <a:cubicBezTo>
                        <a:pt x="1040" y="4064"/>
                        <a:pt x="882" y="3434"/>
                        <a:pt x="945" y="2773"/>
                      </a:cubicBezTo>
                      <a:cubicBezTo>
                        <a:pt x="1103" y="1670"/>
                        <a:pt x="2111" y="693"/>
                        <a:pt x="3371" y="693"/>
                      </a:cubicBezTo>
                      <a:close/>
                      <a:moveTo>
                        <a:pt x="3371" y="4159"/>
                      </a:moveTo>
                      <a:cubicBezTo>
                        <a:pt x="4001" y="4159"/>
                        <a:pt x="4505" y="4600"/>
                        <a:pt x="4694" y="5135"/>
                      </a:cubicBezTo>
                      <a:cubicBezTo>
                        <a:pt x="4316" y="5387"/>
                        <a:pt x="3875" y="5545"/>
                        <a:pt x="3371" y="5545"/>
                      </a:cubicBezTo>
                      <a:cubicBezTo>
                        <a:pt x="2898" y="5545"/>
                        <a:pt x="2426" y="5387"/>
                        <a:pt x="2016" y="5135"/>
                      </a:cubicBezTo>
                      <a:cubicBezTo>
                        <a:pt x="2174" y="4537"/>
                        <a:pt x="2741" y="4159"/>
                        <a:pt x="3371" y="4159"/>
                      </a:cubicBezTo>
                      <a:close/>
                      <a:moveTo>
                        <a:pt x="3308" y="0"/>
                      </a:moveTo>
                      <a:cubicBezTo>
                        <a:pt x="1701" y="0"/>
                        <a:pt x="441" y="1229"/>
                        <a:pt x="252" y="2710"/>
                      </a:cubicBezTo>
                      <a:cubicBezTo>
                        <a:pt x="0" y="4600"/>
                        <a:pt x="1512" y="6238"/>
                        <a:pt x="3371" y="6238"/>
                      </a:cubicBezTo>
                      <a:cubicBezTo>
                        <a:pt x="5104" y="6238"/>
                        <a:pt x="6459" y="4820"/>
                        <a:pt x="6459" y="3119"/>
                      </a:cubicBezTo>
                      <a:cubicBezTo>
                        <a:pt x="6459" y="1386"/>
                        <a:pt x="5041" y="0"/>
                        <a:pt x="3308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35" name="Google Shape;17830;p77"/>
                <p:cNvSpPr/>
                <p:nvPr/>
              </p:nvSpPr>
              <p:spPr>
                <a:xfrm>
                  <a:off x="1049375" y="2680675"/>
                  <a:ext cx="297725" cy="2977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909" h="11909" extrusionOk="0">
                      <a:moveTo>
                        <a:pt x="6270" y="1512"/>
                      </a:moveTo>
                      <a:cubicBezTo>
                        <a:pt x="8475" y="1670"/>
                        <a:pt x="10239" y="3434"/>
                        <a:pt x="10397" y="5640"/>
                      </a:cubicBezTo>
                      <a:lnTo>
                        <a:pt x="10082" y="5640"/>
                      </a:lnTo>
                      <a:cubicBezTo>
                        <a:pt x="9893" y="5640"/>
                        <a:pt x="9735" y="5797"/>
                        <a:pt x="9735" y="5986"/>
                      </a:cubicBezTo>
                      <a:cubicBezTo>
                        <a:pt x="9735" y="6207"/>
                        <a:pt x="9893" y="6364"/>
                        <a:pt x="10082" y="6364"/>
                      </a:cubicBezTo>
                      <a:lnTo>
                        <a:pt x="10397" y="6364"/>
                      </a:lnTo>
                      <a:cubicBezTo>
                        <a:pt x="10239" y="8569"/>
                        <a:pt x="8475" y="10334"/>
                        <a:pt x="6270" y="10491"/>
                      </a:cubicBezTo>
                      <a:lnTo>
                        <a:pt x="6270" y="10176"/>
                      </a:lnTo>
                      <a:cubicBezTo>
                        <a:pt x="6270" y="9987"/>
                        <a:pt x="6112" y="9830"/>
                        <a:pt x="5923" y="9830"/>
                      </a:cubicBezTo>
                      <a:cubicBezTo>
                        <a:pt x="5703" y="9830"/>
                        <a:pt x="5545" y="9987"/>
                        <a:pt x="5545" y="10176"/>
                      </a:cubicBezTo>
                      <a:lnTo>
                        <a:pt x="5545" y="10491"/>
                      </a:lnTo>
                      <a:cubicBezTo>
                        <a:pt x="3340" y="10334"/>
                        <a:pt x="1575" y="8569"/>
                        <a:pt x="1418" y="6364"/>
                      </a:cubicBezTo>
                      <a:lnTo>
                        <a:pt x="1733" y="6364"/>
                      </a:lnTo>
                      <a:cubicBezTo>
                        <a:pt x="1922" y="6364"/>
                        <a:pt x="2079" y="6207"/>
                        <a:pt x="2079" y="5986"/>
                      </a:cubicBezTo>
                      <a:cubicBezTo>
                        <a:pt x="2142" y="5797"/>
                        <a:pt x="1985" y="5640"/>
                        <a:pt x="1764" y="5640"/>
                      </a:cubicBezTo>
                      <a:lnTo>
                        <a:pt x="1418" y="5640"/>
                      </a:lnTo>
                      <a:cubicBezTo>
                        <a:pt x="1575" y="3434"/>
                        <a:pt x="3340" y="1670"/>
                        <a:pt x="5545" y="1512"/>
                      </a:cubicBezTo>
                      <a:lnTo>
                        <a:pt x="5545" y="1827"/>
                      </a:lnTo>
                      <a:cubicBezTo>
                        <a:pt x="5545" y="2016"/>
                        <a:pt x="5703" y="2174"/>
                        <a:pt x="5923" y="2174"/>
                      </a:cubicBezTo>
                      <a:cubicBezTo>
                        <a:pt x="6112" y="2174"/>
                        <a:pt x="6270" y="2016"/>
                        <a:pt x="6270" y="1827"/>
                      </a:cubicBezTo>
                      <a:lnTo>
                        <a:pt x="6270" y="1512"/>
                      </a:lnTo>
                      <a:close/>
                      <a:moveTo>
                        <a:pt x="5955" y="0"/>
                      </a:moveTo>
                      <a:cubicBezTo>
                        <a:pt x="5766" y="0"/>
                        <a:pt x="5608" y="158"/>
                        <a:pt x="5608" y="347"/>
                      </a:cubicBezTo>
                      <a:lnTo>
                        <a:pt x="5608" y="756"/>
                      </a:lnTo>
                      <a:cubicBezTo>
                        <a:pt x="2993" y="914"/>
                        <a:pt x="914" y="2993"/>
                        <a:pt x="756" y="5608"/>
                      </a:cubicBezTo>
                      <a:lnTo>
                        <a:pt x="347" y="5608"/>
                      </a:lnTo>
                      <a:cubicBezTo>
                        <a:pt x="158" y="5608"/>
                        <a:pt x="0" y="5766"/>
                        <a:pt x="0" y="5955"/>
                      </a:cubicBezTo>
                      <a:cubicBezTo>
                        <a:pt x="0" y="6144"/>
                        <a:pt x="158" y="6301"/>
                        <a:pt x="347" y="6301"/>
                      </a:cubicBezTo>
                      <a:lnTo>
                        <a:pt x="756" y="6301"/>
                      </a:lnTo>
                      <a:cubicBezTo>
                        <a:pt x="914" y="8916"/>
                        <a:pt x="2993" y="10995"/>
                        <a:pt x="5608" y="11153"/>
                      </a:cubicBezTo>
                      <a:lnTo>
                        <a:pt x="5608" y="11562"/>
                      </a:lnTo>
                      <a:cubicBezTo>
                        <a:pt x="5608" y="11751"/>
                        <a:pt x="5766" y="11909"/>
                        <a:pt x="5955" y="11909"/>
                      </a:cubicBezTo>
                      <a:cubicBezTo>
                        <a:pt x="6144" y="11909"/>
                        <a:pt x="6301" y="11751"/>
                        <a:pt x="6301" y="11562"/>
                      </a:cubicBezTo>
                      <a:lnTo>
                        <a:pt x="6301" y="11153"/>
                      </a:lnTo>
                      <a:cubicBezTo>
                        <a:pt x="8916" y="10995"/>
                        <a:pt x="10995" y="8916"/>
                        <a:pt x="11153" y="6301"/>
                      </a:cubicBezTo>
                      <a:lnTo>
                        <a:pt x="11531" y="6301"/>
                      </a:lnTo>
                      <a:cubicBezTo>
                        <a:pt x="11751" y="6301"/>
                        <a:pt x="11909" y="6144"/>
                        <a:pt x="11909" y="5955"/>
                      </a:cubicBezTo>
                      <a:cubicBezTo>
                        <a:pt x="11909" y="5766"/>
                        <a:pt x="11751" y="5608"/>
                        <a:pt x="11531" y="5608"/>
                      </a:cubicBezTo>
                      <a:lnTo>
                        <a:pt x="11153" y="5608"/>
                      </a:lnTo>
                      <a:cubicBezTo>
                        <a:pt x="10995" y="2993"/>
                        <a:pt x="8916" y="914"/>
                        <a:pt x="6301" y="756"/>
                      </a:cubicBezTo>
                      <a:lnTo>
                        <a:pt x="6301" y="347"/>
                      </a:lnTo>
                      <a:cubicBezTo>
                        <a:pt x="6301" y="158"/>
                        <a:pt x="6144" y="0"/>
                        <a:pt x="595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</p:grpSp>
        </p:grpSp>
        <p:grpSp>
          <p:nvGrpSpPr>
            <p:cNvPr id="15" name="Group 14"/>
            <p:cNvGrpSpPr/>
            <p:nvPr/>
          </p:nvGrpSpPr>
          <p:grpSpPr>
            <a:xfrm>
              <a:off x="9543490" y="1368440"/>
              <a:ext cx="790828" cy="2005725"/>
              <a:chOff x="9543490" y="1368440"/>
              <a:chExt cx="790828" cy="2005725"/>
            </a:xfrm>
          </p:grpSpPr>
          <p:sp>
            <p:nvSpPr>
              <p:cNvPr id="166" name="Google Shape;17716;p77"/>
              <p:cNvSpPr/>
              <p:nvPr/>
            </p:nvSpPr>
            <p:spPr>
              <a:xfrm>
                <a:off x="9543490" y="1368440"/>
                <a:ext cx="790828" cy="836890"/>
              </a:xfrm>
              <a:custGeom>
                <a:avLst/>
                <a:gdLst/>
                <a:ahLst/>
                <a:cxnLst/>
                <a:rect l="l" t="t" r="r" b="b"/>
                <a:pathLst>
                  <a:path w="19516" h="22004" extrusionOk="0">
                    <a:moveTo>
                      <a:pt x="9758" y="0"/>
                    </a:moveTo>
                    <a:cubicBezTo>
                      <a:pt x="9456" y="0"/>
                      <a:pt x="9153" y="80"/>
                      <a:pt x="8879" y="240"/>
                    </a:cubicBezTo>
                    <a:lnTo>
                      <a:pt x="868" y="4851"/>
                    </a:lnTo>
                    <a:cubicBezTo>
                      <a:pt x="320" y="5170"/>
                      <a:pt x="0" y="5741"/>
                      <a:pt x="0" y="6380"/>
                    </a:cubicBezTo>
                    <a:lnTo>
                      <a:pt x="0" y="15624"/>
                    </a:lnTo>
                    <a:cubicBezTo>
                      <a:pt x="0" y="16263"/>
                      <a:pt x="320" y="16834"/>
                      <a:pt x="868" y="17131"/>
                    </a:cubicBezTo>
                    <a:lnTo>
                      <a:pt x="8879" y="21764"/>
                    </a:lnTo>
                    <a:cubicBezTo>
                      <a:pt x="9153" y="21924"/>
                      <a:pt x="9456" y="22004"/>
                      <a:pt x="9758" y="22004"/>
                    </a:cubicBezTo>
                    <a:cubicBezTo>
                      <a:pt x="10061" y="22004"/>
                      <a:pt x="10363" y="21924"/>
                      <a:pt x="10637" y="21764"/>
                    </a:cubicBezTo>
                    <a:lnTo>
                      <a:pt x="18649" y="17131"/>
                    </a:lnTo>
                    <a:cubicBezTo>
                      <a:pt x="19196" y="16834"/>
                      <a:pt x="19516" y="16263"/>
                      <a:pt x="19516" y="15624"/>
                    </a:cubicBezTo>
                    <a:lnTo>
                      <a:pt x="19516" y="6380"/>
                    </a:lnTo>
                    <a:cubicBezTo>
                      <a:pt x="19516" y="5741"/>
                      <a:pt x="19196" y="5170"/>
                      <a:pt x="18649" y="4851"/>
                    </a:cubicBezTo>
                    <a:lnTo>
                      <a:pt x="10637" y="240"/>
                    </a:lnTo>
                    <a:cubicBezTo>
                      <a:pt x="10363" y="80"/>
                      <a:pt x="10061" y="0"/>
                      <a:pt x="975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grpSp>
            <p:nvGrpSpPr>
              <p:cNvPr id="168" name="Google Shape;17717;p77"/>
              <p:cNvGrpSpPr/>
              <p:nvPr/>
            </p:nvGrpSpPr>
            <p:grpSpPr>
              <a:xfrm>
                <a:off x="9706831" y="1568323"/>
                <a:ext cx="464146" cy="437124"/>
                <a:chOff x="4991425" y="3234750"/>
                <a:chExt cx="296175" cy="297225"/>
              </a:xfrm>
              <a:solidFill>
                <a:schemeClr val="tx1"/>
              </a:solidFill>
            </p:grpSpPr>
            <p:sp>
              <p:nvSpPr>
                <p:cNvPr id="169" name="Google Shape;17718;p77"/>
                <p:cNvSpPr/>
                <p:nvPr/>
              </p:nvSpPr>
              <p:spPr>
                <a:xfrm>
                  <a:off x="5077275" y="3304450"/>
                  <a:ext cx="122100" cy="992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84" h="3971" extrusionOk="0">
                      <a:moveTo>
                        <a:pt x="2426" y="1"/>
                      </a:moveTo>
                      <a:cubicBezTo>
                        <a:pt x="1103" y="1"/>
                        <a:pt x="0" y="1104"/>
                        <a:pt x="0" y="2427"/>
                      </a:cubicBezTo>
                      <a:cubicBezTo>
                        <a:pt x="0" y="3025"/>
                        <a:pt x="190" y="3530"/>
                        <a:pt x="536" y="3971"/>
                      </a:cubicBezTo>
                      <a:cubicBezTo>
                        <a:pt x="820" y="3624"/>
                        <a:pt x="1103" y="3309"/>
                        <a:pt x="1481" y="3057"/>
                      </a:cubicBezTo>
                      <a:cubicBezTo>
                        <a:pt x="1261" y="2805"/>
                        <a:pt x="1103" y="2458"/>
                        <a:pt x="1103" y="2112"/>
                      </a:cubicBezTo>
                      <a:cubicBezTo>
                        <a:pt x="1103" y="1356"/>
                        <a:pt x="1733" y="726"/>
                        <a:pt x="2489" y="726"/>
                      </a:cubicBezTo>
                      <a:cubicBezTo>
                        <a:pt x="3214" y="726"/>
                        <a:pt x="3844" y="1356"/>
                        <a:pt x="3844" y="2112"/>
                      </a:cubicBezTo>
                      <a:cubicBezTo>
                        <a:pt x="3844" y="2458"/>
                        <a:pt x="3687" y="2805"/>
                        <a:pt x="3466" y="3057"/>
                      </a:cubicBezTo>
                      <a:cubicBezTo>
                        <a:pt x="3844" y="3246"/>
                        <a:pt x="4128" y="3561"/>
                        <a:pt x="4317" y="3971"/>
                      </a:cubicBezTo>
                      <a:cubicBezTo>
                        <a:pt x="4695" y="3530"/>
                        <a:pt x="4884" y="3025"/>
                        <a:pt x="4884" y="2427"/>
                      </a:cubicBezTo>
                      <a:cubicBezTo>
                        <a:pt x="4884" y="1104"/>
                        <a:pt x="3781" y="1"/>
                        <a:pt x="242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70" name="Google Shape;17719;p77"/>
                <p:cNvSpPr/>
                <p:nvPr/>
              </p:nvSpPr>
              <p:spPr>
                <a:xfrm>
                  <a:off x="5121375" y="3339900"/>
                  <a:ext cx="35475" cy="354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9" h="1419" extrusionOk="0">
                      <a:moveTo>
                        <a:pt x="725" y="1"/>
                      </a:moveTo>
                      <a:cubicBezTo>
                        <a:pt x="316" y="1"/>
                        <a:pt x="1" y="316"/>
                        <a:pt x="1" y="694"/>
                      </a:cubicBezTo>
                      <a:cubicBezTo>
                        <a:pt x="1" y="1103"/>
                        <a:pt x="316" y="1418"/>
                        <a:pt x="725" y="1418"/>
                      </a:cubicBezTo>
                      <a:cubicBezTo>
                        <a:pt x="1103" y="1418"/>
                        <a:pt x="1418" y="1103"/>
                        <a:pt x="1418" y="694"/>
                      </a:cubicBezTo>
                      <a:cubicBezTo>
                        <a:pt x="1418" y="316"/>
                        <a:pt x="1103" y="1"/>
                        <a:pt x="725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71" name="Google Shape;17720;p77"/>
                <p:cNvSpPr/>
                <p:nvPr/>
              </p:nvSpPr>
              <p:spPr>
                <a:xfrm>
                  <a:off x="5009550" y="3234750"/>
                  <a:ext cx="259150" cy="261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0366" h="10445" extrusionOk="0">
                      <a:moveTo>
                        <a:pt x="5198" y="2159"/>
                      </a:moveTo>
                      <a:cubicBezTo>
                        <a:pt x="6931" y="2159"/>
                        <a:pt x="8286" y="3514"/>
                        <a:pt x="8286" y="5246"/>
                      </a:cubicBezTo>
                      <a:cubicBezTo>
                        <a:pt x="8286" y="6916"/>
                        <a:pt x="6931" y="8365"/>
                        <a:pt x="5198" y="8365"/>
                      </a:cubicBezTo>
                      <a:cubicBezTo>
                        <a:pt x="3340" y="8365"/>
                        <a:pt x="2079" y="6822"/>
                        <a:pt x="2079" y="5246"/>
                      </a:cubicBezTo>
                      <a:cubicBezTo>
                        <a:pt x="2079" y="3514"/>
                        <a:pt x="3497" y="2159"/>
                        <a:pt x="5198" y="2159"/>
                      </a:cubicBezTo>
                      <a:close/>
                      <a:moveTo>
                        <a:pt x="5167" y="1"/>
                      </a:moveTo>
                      <a:cubicBezTo>
                        <a:pt x="5088" y="1"/>
                        <a:pt x="5009" y="17"/>
                        <a:pt x="4946" y="48"/>
                      </a:cubicBezTo>
                      <a:lnTo>
                        <a:pt x="4001" y="836"/>
                      </a:lnTo>
                      <a:lnTo>
                        <a:pt x="2773" y="678"/>
                      </a:lnTo>
                      <a:cubicBezTo>
                        <a:pt x="2756" y="675"/>
                        <a:pt x="2739" y="673"/>
                        <a:pt x="2723" y="673"/>
                      </a:cubicBezTo>
                      <a:cubicBezTo>
                        <a:pt x="2583" y="673"/>
                        <a:pt x="2454" y="786"/>
                        <a:pt x="2426" y="899"/>
                      </a:cubicBezTo>
                      <a:lnTo>
                        <a:pt x="1953" y="2033"/>
                      </a:lnTo>
                      <a:lnTo>
                        <a:pt x="819" y="2505"/>
                      </a:lnTo>
                      <a:cubicBezTo>
                        <a:pt x="662" y="2568"/>
                        <a:pt x="567" y="2694"/>
                        <a:pt x="630" y="2852"/>
                      </a:cubicBezTo>
                      <a:lnTo>
                        <a:pt x="788" y="4081"/>
                      </a:lnTo>
                      <a:lnTo>
                        <a:pt x="32" y="5026"/>
                      </a:lnTo>
                      <a:cubicBezTo>
                        <a:pt x="0" y="5183"/>
                        <a:pt x="0" y="5341"/>
                        <a:pt x="63" y="5467"/>
                      </a:cubicBezTo>
                      <a:lnTo>
                        <a:pt x="819" y="6381"/>
                      </a:lnTo>
                      <a:lnTo>
                        <a:pt x="662" y="7609"/>
                      </a:lnTo>
                      <a:cubicBezTo>
                        <a:pt x="630" y="7767"/>
                        <a:pt x="725" y="7924"/>
                        <a:pt x="851" y="7956"/>
                      </a:cubicBezTo>
                      <a:lnTo>
                        <a:pt x="1985" y="8428"/>
                      </a:lnTo>
                      <a:lnTo>
                        <a:pt x="2457" y="9594"/>
                      </a:lnTo>
                      <a:cubicBezTo>
                        <a:pt x="2536" y="9725"/>
                        <a:pt x="2637" y="9791"/>
                        <a:pt x="2741" y="9791"/>
                      </a:cubicBezTo>
                      <a:cubicBezTo>
                        <a:pt x="2762" y="9791"/>
                        <a:pt x="2783" y="9788"/>
                        <a:pt x="2804" y="9783"/>
                      </a:cubicBezTo>
                      <a:lnTo>
                        <a:pt x="4033" y="9626"/>
                      </a:lnTo>
                      <a:lnTo>
                        <a:pt x="4978" y="10382"/>
                      </a:lnTo>
                      <a:cubicBezTo>
                        <a:pt x="5072" y="10413"/>
                        <a:pt x="5104" y="10445"/>
                        <a:pt x="5167" y="10445"/>
                      </a:cubicBezTo>
                      <a:cubicBezTo>
                        <a:pt x="5261" y="10445"/>
                        <a:pt x="5324" y="10413"/>
                        <a:pt x="5387" y="10382"/>
                      </a:cubicBezTo>
                      <a:lnTo>
                        <a:pt x="6333" y="9626"/>
                      </a:lnTo>
                      <a:lnTo>
                        <a:pt x="7530" y="9783"/>
                      </a:lnTo>
                      <a:cubicBezTo>
                        <a:pt x="7687" y="9783"/>
                        <a:pt x="7876" y="9689"/>
                        <a:pt x="7908" y="9594"/>
                      </a:cubicBezTo>
                      <a:lnTo>
                        <a:pt x="8380" y="8428"/>
                      </a:lnTo>
                      <a:lnTo>
                        <a:pt x="9515" y="7956"/>
                      </a:lnTo>
                      <a:cubicBezTo>
                        <a:pt x="9672" y="7893"/>
                        <a:pt x="9735" y="7767"/>
                        <a:pt x="9704" y="7609"/>
                      </a:cubicBezTo>
                      <a:lnTo>
                        <a:pt x="9546" y="6381"/>
                      </a:lnTo>
                      <a:lnTo>
                        <a:pt x="10302" y="5467"/>
                      </a:lnTo>
                      <a:cubicBezTo>
                        <a:pt x="10365" y="5341"/>
                        <a:pt x="10365" y="5120"/>
                        <a:pt x="10302" y="5026"/>
                      </a:cubicBezTo>
                      <a:lnTo>
                        <a:pt x="9546" y="4081"/>
                      </a:lnTo>
                      <a:lnTo>
                        <a:pt x="9704" y="2852"/>
                      </a:lnTo>
                      <a:cubicBezTo>
                        <a:pt x="9735" y="2694"/>
                        <a:pt x="9641" y="2537"/>
                        <a:pt x="9515" y="2505"/>
                      </a:cubicBezTo>
                      <a:lnTo>
                        <a:pt x="8380" y="2033"/>
                      </a:lnTo>
                      <a:lnTo>
                        <a:pt x="7908" y="899"/>
                      </a:lnTo>
                      <a:cubicBezTo>
                        <a:pt x="7826" y="762"/>
                        <a:pt x="7719" y="672"/>
                        <a:pt x="7589" y="672"/>
                      </a:cubicBezTo>
                      <a:cubicBezTo>
                        <a:pt x="7570" y="672"/>
                        <a:pt x="7550" y="674"/>
                        <a:pt x="7530" y="678"/>
                      </a:cubicBezTo>
                      <a:lnTo>
                        <a:pt x="6333" y="836"/>
                      </a:lnTo>
                      <a:lnTo>
                        <a:pt x="5387" y="48"/>
                      </a:lnTo>
                      <a:cubicBezTo>
                        <a:pt x="5324" y="17"/>
                        <a:pt x="5246" y="1"/>
                        <a:pt x="516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72" name="Google Shape;17721;p77"/>
                <p:cNvSpPr/>
                <p:nvPr/>
              </p:nvSpPr>
              <p:spPr>
                <a:xfrm>
                  <a:off x="5105625" y="3391900"/>
                  <a:ext cx="66975" cy="346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679" h="1387" extrusionOk="0">
                      <a:moveTo>
                        <a:pt x="1355" y="0"/>
                      </a:moveTo>
                      <a:cubicBezTo>
                        <a:pt x="725" y="0"/>
                        <a:pt x="190" y="441"/>
                        <a:pt x="1" y="977"/>
                      </a:cubicBezTo>
                      <a:cubicBezTo>
                        <a:pt x="410" y="1229"/>
                        <a:pt x="820" y="1386"/>
                        <a:pt x="1355" y="1386"/>
                      </a:cubicBezTo>
                      <a:cubicBezTo>
                        <a:pt x="1859" y="1386"/>
                        <a:pt x="2301" y="1229"/>
                        <a:pt x="2679" y="977"/>
                      </a:cubicBezTo>
                      <a:cubicBezTo>
                        <a:pt x="2521" y="410"/>
                        <a:pt x="1985" y="0"/>
                        <a:pt x="1355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73" name="Google Shape;17722;p77"/>
                <p:cNvSpPr/>
                <p:nvPr/>
              </p:nvSpPr>
              <p:spPr>
                <a:xfrm>
                  <a:off x="5192275" y="3443075"/>
                  <a:ext cx="95325" cy="8697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3" h="3479" extrusionOk="0">
                      <a:moveTo>
                        <a:pt x="2867" y="1"/>
                      </a:moveTo>
                      <a:cubicBezTo>
                        <a:pt x="2741" y="127"/>
                        <a:pt x="2647" y="221"/>
                        <a:pt x="2489" y="284"/>
                      </a:cubicBezTo>
                      <a:lnTo>
                        <a:pt x="1607" y="631"/>
                      </a:lnTo>
                      <a:lnTo>
                        <a:pt x="1260" y="1482"/>
                      </a:lnTo>
                      <a:cubicBezTo>
                        <a:pt x="1103" y="1891"/>
                        <a:pt x="693" y="2112"/>
                        <a:pt x="284" y="2112"/>
                      </a:cubicBezTo>
                      <a:lnTo>
                        <a:pt x="158" y="2112"/>
                      </a:lnTo>
                      <a:lnTo>
                        <a:pt x="0" y="2080"/>
                      </a:lnTo>
                      <a:lnTo>
                        <a:pt x="1166" y="3372"/>
                      </a:lnTo>
                      <a:cubicBezTo>
                        <a:pt x="1237" y="3443"/>
                        <a:pt x="1343" y="3478"/>
                        <a:pt x="1445" y="3478"/>
                      </a:cubicBezTo>
                      <a:cubicBezTo>
                        <a:pt x="1479" y="3478"/>
                        <a:pt x="1512" y="3474"/>
                        <a:pt x="1544" y="3466"/>
                      </a:cubicBezTo>
                      <a:cubicBezTo>
                        <a:pt x="1638" y="3403"/>
                        <a:pt x="1764" y="3340"/>
                        <a:pt x="1764" y="3183"/>
                      </a:cubicBezTo>
                      <a:lnTo>
                        <a:pt x="2080" y="1639"/>
                      </a:lnTo>
                      <a:lnTo>
                        <a:pt x="3497" y="1324"/>
                      </a:lnTo>
                      <a:cubicBezTo>
                        <a:pt x="3532" y="1338"/>
                        <a:pt x="3563" y="1344"/>
                        <a:pt x="3592" y="1344"/>
                      </a:cubicBezTo>
                      <a:cubicBezTo>
                        <a:pt x="3693" y="1344"/>
                        <a:pt x="3756" y="1265"/>
                        <a:pt x="3781" y="1167"/>
                      </a:cubicBezTo>
                      <a:cubicBezTo>
                        <a:pt x="3812" y="1072"/>
                        <a:pt x="3781" y="946"/>
                        <a:pt x="3686" y="820"/>
                      </a:cubicBezTo>
                      <a:lnTo>
                        <a:pt x="28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74" name="Google Shape;17723;p77"/>
                <p:cNvSpPr/>
                <p:nvPr/>
              </p:nvSpPr>
              <p:spPr>
                <a:xfrm>
                  <a:off x="4991425" y="3444650"/>
                  <a:ext cx="95325" cy="873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813" h="3493" extrusionOk="0">
                      <a:moveTo>
                        <a:pt x="946" y="1"/>
                      </a:moveTo>
                      <a:lnTo>
                        <a:pt x="126" y="851"/>
                      </a:lnTo>
                      <a:cubicBezTo>
                        <a:pt x="0" y="851"/>
                        <a:pt x="0" y="1009"/>
                        <a:pt x="32" y="1104"/>
                      </a:cubicBezTo>
                      <a:cubicBezTo>
                        <a:pt x="95" y="1230"/>
                        <a:pt x="158" y="1324"/>
                        <a:pt x="315" y="1356"/>
                      </a:cubicBezTo>
                      <a:lnTo>
                        <a:pt x="1733" y="1671"/>
                      </a:lnTo>
                      <a:lnTo>
                        <a:pt x="2048" y="3214"/>
                      </a:lnTo>
                      <a:cubicBezTo>
                        <a:pt x="2080" y="3309"/>
                        <a:pt x="2174" y="3435"/>
                        <a:pt x="2300" y="3466"/>
                      </a:cubicBezTo>
                      <a:cubicBezTo>
                        <a:pt x="2328" y="3485"/>
                        <a:pt x="2361" y="3492"/>
                        <a:pt x="2396" y="3492"/>
                      </a:cubicBezTo>
                      <a:cubicBezTo>
                        <a:pt x="2482" y="3492"/>
                        <a:pt x="2580" y="3448"/>
                        <a:pt x="2647" y="3403"/>
                      </a:cubicBezTo>
                      <a:lnTo>
                        <a:pt x="3813" y="2112"/>
                      </a:lnTo>
                      <a:lnTo>
                        <a:pt x="3813" y="2112"/>
                      </a:lnTo>
                      <a:lnTo>
                        <a:pt x="3624" y="2143"/>
                      </a:lnTo>
                      <a:lnTo>
                        <a:pt x="3561" y="2143"/>
                      </a:lnTo>
                      <a:cubicBezTo>
                        <a:pt x="3119" y="2143"/>
                        <a:pt x="2773" y="1891"/>
                        <a:pt x="2552" y="1513"/>
                      </a:cubicBezTo>
                      <a:lnTo>
                        <a:pt x="2206" y="631"/>
                      </a:lnTo>
                      <a:lnTo>
                        <a:pt x="1355" y="284"/>
                      </a:lnTo>
                      <a:cubicBezTo>
                        <a:pt x="1198" y="221"/>
                        <a:pt x="1072" y="127"/>
                        <a:pt x="946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360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</p:grpSp>
          <p:sp>
            <p:nvSpPr>
              <p:cNvPr id="178" name="Google Shape;17815;p77"/>
              <p:cNvSpPr/>
              <p:nvPr/>
            </p:nvSpPr>
            <p:spPr>
              <a:xfrm>
                <a:off x="9867283" y="2282735"/>
                <a:ext cx="143243" cy="13444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3600">
                  <a:solidFill>
                    <a:schemeClr val="bg1"/>
                  </a:solidFill>
                  <a:latin typeface="+mj-lt"/>
                </a:endParaRPr>
              </a:p>
            </p:txBody>
          </p:sp>
          <p:cxnSp>
            <p:nvCxnSpPr>
              <p:cNvPr id="179" name="Google Shape;17820;p77"/>
              <p:cNvCxnSpPr/>
              <p:nvPr/>
            </p:nvCxnSpPr>
            <p:spPr>
              <a:xfrm flipV="1">
                <a:off x="9938904" y="2417181"/>
                <a:ext cx="0" cy="956984"/>
              </a:xfrm>
              <a:prstGeom prst="straightConnector1">
                <a:avLst/>
              </a:prstGeom>
              <a:solidFill>
                <a:schemeClr val="bg1"/>
              </a:solidFill>
              <a:ln w="9525" cap="flat" cmpd="sng">
                <a:solidFill>
                  <a:srgbClr val="A5B7C6"/>
                </a:solidFill>
                <a:prstDash val="dash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2" name="Group 21"/>
            <p:cNvGrpSpPr/>
            <p:nvPr/>
          </p:nvGrpSpPr>
          <p:grpSpPr>
            <a:xfrm>
              <a:off x="6624738" y="2777033"/>
              <a:ext cx="2567606" cy="2205291"/>
              <a:chOff x="6475131" y="2777033"/>
              <a:chExt cx="2567606" cy="2205291"/>
            </a:xfrm>
          </p:grpSpPr>
          <p:sp>
            <p:nvSpPr>
              <p:cNvPr id="180" name="Rectangle 179"/>
              <p:cNvSpPr/>
              <p:nvPr/>
            </p:nvSpPr>
            <p:spPr>
              <a:xfrm>
                <a:off x="6475131" y="2777033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52400">
                      <a:schemeClr val="bg1"/>
                    </a:gs>
                    <a:gs pos="26000">
                      <a:schemeClr val="tx2"/>
                    </a:gs>
                    <a:gs pos="0">
                      <a:schemeClr val="tx1"/>
                    </a:gs>
                    <a:gs pos="78532">
                      <a:schemeClr val="tx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b="1" dirty="0">
                    <a:solidFill>
                      <a:schemeClr val="tx2"/>
                    </a:solidFill>
                    <a:latin typeface="Montserrat"/>
                  </a:rPr>
                  <a:t>ПРОДАВЕЦ</a:t>
                </a:r>
              </a:p>
            </p:txBody>
          </p:sp>
          <p:sp>
            <p:nvSpPr>
              <p:cNvPr id="181" name="Rectangle 180"/>
              <p:cNvSpPr/>
              <p:nvPr/>
            </p:nvSpPr>
            <p:spPr>
              <a:xfrm>
                <a:off x="6475131" y="4433217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2094">
                      <a:schemeClr val="tx1"/>
                    </a:gs>
                    <a:gs pos="52400">
                      <a:schemeClr val="bg1"/>
                    </a:gs>
                    <a:gs pos="26000">
                      <a:schemeClr val="accent2"/>
                    </a:gs>
                    <a:gs pos="78532">
                      <a:schemeClr val="accent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b="1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  <a:latin typeface="Montserrat"/>
                  </a:rPr>
                  <a:t>ПОКУПАТЕЛЬ</a:t>
                </a:r>
              </a:p>
            </p:txBody>
          </p:sp>
        </p:grpSp>
      </p:grpSp>
      <p:pic>
        <p:nvPicPr>
          <p:cNvPr id="182" name="Picture 181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862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oogle Shape;337;p14"/>
          <p:cNvGrpSpPr/>
          <p:nvPr/>
        </p:nvGrpSpPr>
        <p:grpSpPr>
          <a:xfrm>
            <a:off x="26914" y="-7734"/>
            <a:ext cx="12134788" cy="6893117"/>
            <a:chOff x="-38475" y="-149400"/>
            <a:chExt cx="9236700" cy="5454600"/>
          </a:xfrm>
        </p:grpSpPr>
        <p:cxnSp>
          <p:nvCxnSpPr>
            <p:cNvPr id="41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2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3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4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6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7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85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8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83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81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70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72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79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3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77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4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75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28023" y="0"/>
            <a:ext cx="12220023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0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4</a:t>
            </a:fld>
            <a:endParaRPr dirty="0"/>
          </a:p>
        </p:txBody>
      </p:sp>
      <p:sp>
        <p:nvSpPr>
          <p:cNvPr id="55" name="Rounded Rectangle 54"/>
          <p:cNvSpPr/>
          <p:nvPr/>
        </p:nvSpPr>
        <p:spPr>
          <a:xfrm>
            <a:off x="695400" y="2489300"/>
            <a:ext cx="10729192" cy="723676"/>
          </a:xfrm>
          <a:prstGeom prst="roundRect">
            <a:avLst>
              <a:gd name="adj" fmla="val 23943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lIns="0" tIns="36000" rIns="0" bIns="36000">
            <a:spAutoFit/>
          </a:bodyPr>
          <a:lstStyle/>
          <a:p>
            <a:pPr algn="ctr">
              <a:spcAft>
                <a:spcPts val="1200"/>
              </a:spcAft>
              <a:buClr>
                <a:schemeClr val="tx2"/>
              </a:buClr>
              <a:buSzPct val="80000"/>
            </a:pP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Ценность для участников сделки от </a:t>
            </a:r>
            <a:r>
              <a:rPr lang="ru-RU" b="1" spc="10" dirty="0" err="1" smtClean="0">
                <a:solidFill>
                  <a:schemeClr val="bg1"/>
                </a:solidFill>
                <a:latin typeface="+mj-lt"/>
              </a:rPr>
              <a:t>форензик</a:t>
            </a: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 экспертизы на каждом из этапов </a:t>
            </a:r>
            <a:br>
              <a:rPr lang="ru-RU" b="1" spc="10" dirty="0" smtClean="0">
                <a:solidFill>
                  <a:schemeClr val="bg1"/>
                </a:solidFill>
                <a:latin typeface="+mj-lt"/>
              </a:rPr>
            </a:b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ее жизненного цикла:</a:t>
            </a:r>
            <a:endParaRPr lang="ru-RU" b="1" spc="1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10343" y="3342354"/>
            <a:ext cx="3708058" cy="1061829"/>
            <a:chOff x="110343" y="3270346"/>
            <a:chExt cx="3708058" cy="1061829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598669" y="3270346"/>
              <a:ext cx="3219732" cy="10618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Анализ деловой репутации актива.</a:t>
              </a: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err="1">
                  <a:solidFill>
                    <a:schemeClr val="bg1"/>
                  </a:solidFill>
                  <a:latin typeface="+mj-lt"/>
                </a:rPr>
                <a:t>Репутационный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 аудит покупателя.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110343" y="3270346"/>
              <a:ext cx="432000" cy="432000"/>
            </a:xfrm>
            <a:prstGeom prst="ellipse">
              <a:avLst/>
            </a:prstGeom>
            <a:gradFill>
              <a:gsLst>
                <a:gs pos="0">
                  <a:schemeClr val="tx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874727" y="3342354"/>
            <a:ext cx="3964842" cy="2616101"/>
            <a:chOff x="3874727" y="3270346"/>
            <a:chExt cx="3964842" cy="2616101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4363053" y="3270346"/>
              <a:ext cx="3476516" cy="261610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Массовая автоматизированная 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проверка контрагентов на наличие признаков 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неблагонадежности и конфликта интересов.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Выборочный углубленный анализ контрагентов.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Выборочный углубленный 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анализ 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сотрудников и менеджмента компании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3874727" y="3270346"/>
              <a:ext cx="432000" cy="432000"/>
            </a:xfrm>
            <a:prstGeom prst="ellipse">
              <a:avLst/>
            </a:prstGeom>
            <a:gradFill>
              <a:gsLst>
                <a:gs pos="0">
                  <a:schemeClr val="tx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 smtClean="0">
                  <a:solidFill>
                    <a:schemeClr val="bg1"/>
                  </a:solidFill>
                  <a:latin typeface="+mj-lt"/>
                </a:rPr>
                <a:t>2</a:t>
              </a:r>
              <a:endParaRPr lang="ru-RU" sz="20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895895" y="3342354"/>
            <a:ext cx="4045365" cy="3185487"/>
            <a:chOff x="7895895" y="3270346"/>
            <a:chExt cx="4045365" cy="3185487"/>
          </a:xfrm>
        </p:grpSpPr>
        <p:sp>
          <p:nvSpPr>
            <p:cNvPr id="60" name="Oval 59"/>
            <p:cNvSpPr/>
            <p:nvPr/>
          </p:nvSpPr>
          <p:spPr>
            <a:xfrm>
              <a:off x="7895895" y="3270346"/>
              <a:ext cx="432000" cy="432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8396833" y="3270346"/>
              <a:ext cx="3544427" cy="3185487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en-US"/>
              </a:defPPr>
              <a:lvl1pPr marL="180000" indent="-180000">
                <a:lnSpc>
                  <a:spcPct val="90000"/>
                </a:lnSpc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  <a:defRPr sz="1600" spc="-50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ru-RU" dirty="0" smtClean="0"/>
                <a:t>Анализ финансово-хозяйственной деятельности приобретенного актива, включая:</a:t>
              </a:r>
            </a:p>
            <a:p>
              <a:pPr>
                <a:lnSpc>
                  <a:spcPct val="100000"/>
                </a:lnSpc>
              </a:pPr>
              <a:r>
                <a:rPr lang="ru-RU" dirty="0"/>
                <a:t>Аналитические процедуры.</a:t>
              </a:r>
            </a:p>
            <a:p>
              <a:pPr>
                <a:lnSpc>
                  <a:spcPct val="100000"/>
                </a:lnSpc>
              </a:pPr>
              <a:r>
                <a:rPr lang="ru-RU" dirty="0"/>
                <a:t>Массовая автоматизированная проверка контрагентов на наличие признаков неблагонадежности и конфликта интересов.</a:t>
              </a:r>
            </a:p>
            <a:p>
              <a:pPr>
                <a:lnSpc>
                  <a:spcPct val="100000"/>
                </a:lnSpc>
              </a:pPr>
              <a:r>
                <a:rPr lang="ru-RU" dirty="0" smtClean="0"/>
                <a:t>Тестирование </a:t>
              </a:r>
              <a:r>
                <a:rPr lang="ru-RU" dirty="0"/>
                <a:t>контрольной среды и детальный анализ операций</a:t>
              </a:r>
              <a:r>
                <a:rPr lang="ru-RU" dirty="0" smtClean="0"/>
                <a:t>.</a:t>
              </a:r>
              <a:endParaRPr lang="ru-RU" dirty="0"/>
            </a:p>
          </p:txBody>
        </p:sp>
      </p:grpSp>
      <p:pic>
        <p:nvPicPr>
          <p:cNvPr id="105" name="Picture 104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0343" y="1323723"/>
            <a:ext cx="11947763" cy="961784"/>
            <a:chOff x="110343" y="1323723"/>
            <a:chExt cx="11947763" cy="961784"/>
          </a:xfrm>
        </p:grpSpPr>
        <p:grpSp>
          <p:nvGrpSpPr>
            <p:cNvPr id="4" name="Group 3"/>
            <p:cNvGrpSpPr/>
            <p:nvPr/>
          </p:nvGrpSpPr>
          <p:grpSpPr>
            <a:xfrm>
              <a:off x="110343" y="1378061"/>
              <a:ext cx="9874089" cy="853108"/>
              <a:chOff x="356400" y="3234872"/>
              <a:chExt cx="11428232" cy="986216"/>
            </a:xfrm>
          </p:grpSpPr>
          <p:grpSp>
            <p:nvGrpSpPr>
              <p:cNvPr id="87" name="Group 86"/>
              <p:cNvGrpSpPr/>
              <p:nvPr/>
            </p:nvGrpSpPr>
            <p:grpSpPr>
              <a:xfrm>
                <a:off x="356400" y="3234872"/>
                <a:ext cx="3810072" cy="986216"/>
                <a:chOff x="356400" y="3378888"/>
                <a:chExt cx="3810071" cy="986216"/>
              </a:xfrm>
            </p:grpSpPr>
            <p:grpSp>
              <p:nvGrpSpPr>
                <p:cNvPr id="88" name="Group 87"/>
                <p:cNvGrpSpPr/>
                <p:nvPr/>
              </p:nvGrpSpPr>
              <p:grpSpPr>
                <a:xfrm>
                  <a:off x="356400" y="3378888"/>
                  <a:ext cx="3810071" cy="986216"/>
                  <a:chOff x="356400" y="3062159"/>
                  <a:chExt cx="3810071" cy="781216"/>
                </a:xfrm>
              </p:grpSpPr>
              <p:sp>
                <p:nvSpPr>
                  <p:cNvPr id="90" name="Google Shape;17803;p77"/>
                  <p:cNvSpPr/>
                  <p:nvPr/>
                </p:nvSpPr>
                <p:spPr>
                  <a:xfrm>
                    <a:off x="356400" y="3062159"/>
                    <a:ext cx="3810071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50" h="14358" extrusionOk="0">
                        <a:moveTo>
                          <a:pt x="42866" y="5706"/>
                        </a:moveTo>
                        <a:lnTo>
                          <a:pt x="42866" y="1598"/>
                        </a:lnTo>
                        <a:cubicBezTo>
                          <a:pt x="42866" y="708"/>
                          <a:pt x="42136" y="0"/>
                          <a:pt x="41268" y="0"/>
                        </a:cubicBezTo>
                        <a:lnTo>
                          <a:pt x="1598" y="0"/>
                        </a:lnTo>
                        <a:cubicBezTo>
                          <a:pt x="708" y="0"/>
                          <a:pt x="0" y="708"/>
                          <a:pt x="0" y="1598"/>
                        </a:cubicBezTo>
                        <a:lnTo>
                          <a:pt x="0" y="5706"/>
                        </a:lnTo>
                        <a:lnTo>
                          <a:pt x="1484" y="7190"/>
                        </a:lnTo>
                        <a:lnTo>
                          <a:pt x="0" y="8674"/>
                        </a:lnTo>
                        <a:lnTo>
                          <a:pt x="0" y="12759"/>
                        </a:lnTo>
                        <a:cubicBezTo>
                          <a:pt x="0" y="13650"/>
                          <a:pt x="708" y="14357"/>
                          <a:pt x="1598" y="14357"/>
                        </a:cubicBezTo>
                        <a:lnTo>
                          <a:pt x="41268" y="14357"/>
                        </a:lnTo>
                        <a:cubicBezTo>
                          <a:pt x="42136" y="14357"/>
                          <a:pt x="42866" y="13650"/>
                          <a:pt x="42866" y="12759"/>
                        </a:cubicBezTo>
                        <a:lnTo>
                          <a:pt x="42866" y="8674"/>
                        </a:lnTo>
                        <a:lnTo>
                          <a:pt x="44350" y="7190"/>
                        </a:lnTo>
                        <a:lnTo>
                          <a:pt x="42866" y="5706"/>
                        </a:lnTo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2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91" name="Google Shape;17824;p77"/>
                  <p:cNvSpPr txBox="1"/>
                  <p:nvPr/>
                </p:nvSpPr>
                <p:spPr>
                  <a:xfrm>
                    <a:off x="1415480" y="3098055"/>
                    <a:ext cx="2370996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lvl="0"/>
                    <a:r>
                      <a:rPr lang="ru-RU" sz="1200" b="1" dirty="0">
                        <a:solidFill>
                          <a:schemeClr val="bg1"/>
                        </a:solidFill>
                        <a:latin typeface="+mj-lt"/>
                      </a:rPr>
                      <a:t>ДО СДЕЛКИ</a:t>
                    </a:r>
                  </a:p>
                </p:txBody>
              </p:sp>
            </p:grpSp>
            <p:sp>
              <p:nvSpPr>
                <p:cNvPr id="89" name="Oval 88"/>
                <p:cNvSpPr/>
                <p:nvPr/>
              </p:nvSpPr>
              <p:spPr>
                <a:xfrm>
                  <a:off x="664512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1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92" name="Group 91"/>
              <p:cNvGrpSpPr/>
              <p:nvPr/>
            </p:nvGrpSpPr>
            <p:grpSpPr>
              <a:xfrm>
                <a:off x="4166383" y="3234872"/>
                <a:ext cx="4115452" cy="986216"/>
                <a:chOff x="4166382" y="3378888"/>
                <a:chExt cx="4115452" cy="986216"/>
              </a:xfrm>
            </p:grpSpPr>
            <p:grpSp>
              <p:nvGrpSpPr>
                <p:cNvPr id="93" name="Group 92"/>
                <p:cNvGrpSpPr/>
                <p:nvPr/>
              </p:nvGrpSpPr>
              <p:grpSpPr>
                <a:xfrm>
                  <a:off x="4166382" y="3378888"/>
                  <a:ext cx="4115452" cy="986216"/>
                  <a:chOff x="4166382" y="3062159"/>
                  <a:chExt cx="4115452" cy="781216"/>
                </a:xfrm>
              </p:grpSpPr>
              <p:sp>
                <p:nvSpPr>
                  <p:cNvPr id="95" name="Google Shape;17804;p77"/>
                  <p:cNvSpPr/>
                  <p:nvPr/>
                </p:nvSpPr>
                <p:spPr>
                  <a:xfrm>
                    <a:off x="4166382" y="3062159"/>
                    <a:ext cx="3808178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28" h="14358" extrusionOk="0">
                        <a:moveTo>
                          <a:pt x="42844" y="5706"/>
                        </a:moveTo>
                        <a:lnTo>
                          <a:pt x="42844" y="1598"/>
                        </a:lnTo>
                        <a:cubicBezTo>
                          <a:pt x="42844" y="708"/>
                          <a:pt x="42136" y="0"/>
                          <a:pt x="41246" y="0"/>
                        </a:cubicBezTo>
                        <a:lnTo>
                          <a:pt x="1599" y="0"/>
                        </a:lnTo>
                        <a:cubicBezTo>
                          <a:pt x="708" y="0"/>
                          <a:pt x="1" y="708"/>
                          <a:pt x="1" y="1598"/>
                        </a:cubicBezTo>
                        <a:lnTo>
                          <a:pt x="1" y="5706"/>
                        </a:lnTo>
                        <a:lnTo>
                          <a:pt x="1485" y="7190"/>
                        </a:lnTo>
                        <a:lnTo>
                          <a:pt x="1" y="8674"/>
                        </a:lnTo>
                        <a:lnTo>
                          <a:pt x="1" y="12759"/>
                        </a:lnTo>
                        <a:cubicBezTo>
                          <a:pt x="1" y="13650"/>
                          <a:pt x="708" y="14357"/>
                          <a:pt x="1599" y="14357"/>
                        </a:cubicBezTo>
                        <a:lnTo>
                          <a:pt x="41246" y="14357"/>
                        </a:lnTo>
                        <a:cubicBezTo>
                          <a:pt x="42136" y="14357"/>
                          <a:pt x="42844" y="13650"/>
                          <a:pt x="42844" y="12759"/>
                        </a:cubicBezTo>
                        <a:lnTo>
                          <a:pt x="42844" y="8674"/>
                        </a:lnTo>
                        <a:lnTo>
                          <a:pt x="44328" y="7190"/>
                        </a:lnTo>
                        <a:lnTo>
                          <a:pt x="42844" y="5706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2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96" name="Google Shape;17825;p77"/>
                  <p:cNvSpPr txBox="1"/>
                  <p:nvPr/>
                </p:nvSpPr>
                <p:spPr>
                  <a:xfrm>
                    <a:off x="5159807" y="3098055"/>
                    <a:ext cx="3122027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lvl="0"/>
                    <a:r>
                      <a:rPr lang="ru-RU" sz="1200" b="1" dirty="0">
                        <a:solidFill>
                          <a:schemeClr val="bg1"/>
                        </a:solidFill>
                        <a:latin typeface="+mj-lt"/>
                      </a:rPr>
                      <a:t>В ПРОЦЕССЕ СДЕЛКИ</a:t>
                    </a:r>
                  </a:p>
                </p:txBody>
              </p:sp>
            </p:grpSp>
            <p:sp>
              <p:nvSpPr>
                <p:cNvPr id="94" name="Oval 93"/>
                <p:cNvSpPr/>
                <p:nvPr/>
              </p:nvSpPr>
              <p:spPr>
                <a:xfrm>
                  <a:off x="4456119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2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97" name="Group 96"/>
              <p:cNvGrpSpPr/>
              <p:nvPr/>
            </p:nvGrpSpPr>
            <p:grpSpPr>
              <a:xfrm>
                <a:off x="7974478" y="3234872"/>
                <a:ext cx="3810154" cy="986216"/>
                <a:chOff x="7974478" y="3378888"/>
                <a:chExt cx="3810154" cy="986216"/>
              </a:xfrm>
            </p:grpSpPr>
            <p:grpSp>
              <p:nvGrpSpPr>
                <p:cNvPr id="98" name="Group 97"/>
                <p:cNvGrpSpPr/>
                <p:nvPr/>
              </p:nvGrpSpPr>
              <p:grpSpPr>
                <a:xfrm>
                  <a:off x="7974478" y="3378888"/>
                  <a:ext cx="3810154" cy="986216"/>
                  <a:chOff x="7974478" y="3062159"/>
                  <a:chExt cx="3810154" cy="781216"/>
                </a:xfrm>
              </p:grpSpPr>
              <p:sp>
                <p:nvSpPr>
                  <p:cNvPr id="100" name="Google Shape;17805;p77"/>
                  <p:cNvSpPr/>
                  <p:nvPr/>
                </p:nvSpPr>
                <p:spPr>
                  <a:xfrm>
                    <a:off x="7974478" y="3062159"/>
                    <a:ext cx="3810154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51" h="14358" extrusionOk="0">
                        <a:moveTo>
                          <a:pt x="42867" y="5706"/>
                        </a:moveTo>
                        <a:lnTo>
                          <a:pt x="42867" y="1598"/>
                        </a:lnTo>
                        <a:cubicBezTo>
                          <a:pt x="42867" y="708"/>
                          <a:pt x="42159" y="0"/>
                          <a:pt x="41269" y="0"/>
                        </a:cubicBezTo>
                        <a:lnTo>
                          <a:pt x="1598" y="0"/>
                        </a:lnTo>
                        <a:cubicBezTo>
                          <a:pt x="731" y="0"/>
                          <a:pt x="1" y="708"/>
                          <a:pt x="1" y="1598"/>
                        </a:cubicBezTo>
                        <a:lnTo>
                          <a:pt x="1" y="5706"/>
                        </a:lnTo>
                        <a:lnTo>
                          <a:pt x="1507" y="7190"/>
                        </a:lnTo>
                        <a:lnTo>
                          <a:pt x="1" y="8674"/>
                        </a:lnTo>
                        <a:lnTo>
                          <a:pt x="1" y="12759"/>
                        </a:lnTo>
                        <a:cubicBezTo>
                          <a:pt x="1" y="13650"/>
                          <a:pt x="731" y="14357"/>
                          <a:pt x="1598" y="14357"/>
                        </a:cubicBezTo>
                        <a:lnTo>
                          <a:pt x="41269" y="14357"/>
                        </a:lnTo>
                        <a:cubicBezTo>
                          <a:pt x="42159" y="14357"/>
                          <a:pt x="42867" y="13650"/>
                          <a:pt x="42867" y="12759"/>
                        </a:cubicBezTo>
                        <a:lnTo>
                          <a:pt x="42867" y="8674"/>
                        </a:lnTo>
                        <a:lnTo>
                          <a:pt x="44350" y="7190"/>
                        </a:lnTo>
                        <a:lnTo>
                          <a:pt x="42867" y="5706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1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101" name="Google Shape;17826;p77"/>
                  <p:cNvSpPr txBox="1"/>
                  <p:nvPr/>
                </p:nvSpPr>
                <p:spPr>
                  <a:xfrm>
                    <a:off x="9033602" y="3098055"/>
                    <a:ext cx="2370996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ru-RU" sz="1200" b="1" dirty="0" smtClean="0">
                        <a:solidFill>
                          <a:schemeClr val="bg1"/>
                        </a:solidFill>
                        <a:latin typeface="+mj-lt"/>
                      </a:rPr>
                      <a:t>ПОСЛЕ СДЕЛКИ</a:t>
                    </a:r>
                    <a:endParaRPr sz="1200" b="1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sp>
              <p:nvSpPr>
                <p:cNvPr id="99" name="Oval 98"/>
                <p:cNvSpPr/>
                <p:nvPr/>
              </p:nvSpPr>
              <p:spPr>
                <a:xfrm>
                  <a:off x="8250571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3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</p:grpSp>
        <p:grpSp>
          <p:nvGrpSpPr>
            <p:cNvPr id="102" name="Group 101"/>
            <p:cNvGrpSpPr/>
            <p:nvPr/>
          </p:nvGrpSpPr>
          <p:grpSpPr>
            <a:xfrm>
              <a:off x="10008353" y="1323723"/>
              <a:ext cx="2049753" cy="961784"/>
              <a:chOff x="6475131" y="2777030"/>
              <a:chExt cx="2567606" cy="1196917"/>
            </a:xfrm>
          </p:grpSpPr>
          <p:sp>
            <p:nvSpPr>
              <p:cNvPr id="103" name="Rectangle 102"/>
              <p:cNvSpPr/>
              <p:nvPr/>
            </p:nvSpPr>
            <p:spPr>
              <a:xfrm>
                <a:off x="6475131" y="2777030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52400">
                      <a:schemeClr val="bg1"/>
                    </a:gs>
                    <a:gs pos="26000">
                      <a:schemeClr val="tx2"/>
                    </a:gs>
                    <a:gs pos="0">
                      <a:schemeClr val="tx1"/>
                    </a:gs>
                    <a:gs pos="78532">
                      <a:schemeClr val="tx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sz="1400" b="1" dirty="0">
                    <a:solidFill>
                      <a:schemeClr val="tx2"/>
                    </a:solidFill>
                    <a:latin typeface="Montserrat"/>
                  </a:rPr>
                  <a:t>ПРОДАВЕЦ</a:t>
                </a:r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6475131" y="3424840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2094">
                      <a:schemeClr val="tx1"/>
                    </a:gs>
                    <a:gs pos="52400">
                      <a:schemeClr val="bg1"/>
                    </a:gs>
                    <a:gs pos="26000">
                      <a:schemeClr val="accent2"/>
                    </a:gs>
                    <a:gs pos="78532">
                      <a:schemeClr val="accent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sz="1400" b="1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  <a:latin typeface="Montserrat"/>
                  </a:rPr>
                  <a:t>ПОКУПАТЕЛЬ</a:t>
                </a:r>
              </a:p>
            </p:txBody>
          </p:sp>
        </p:grpSp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Жизненный цикл сделки</a:t>
            </a:r>
          </a:p>
        </p:txBody>
      </p:sp>
    </p:spTree>
    <p:extLst>
      <p:ext uri="{BB962C8B-B14F-4D97-AF65-F5344CB8AC3E}">
        <p14:creationId xmlns:p14="http://schemas.microsoft.com/office/powerpoint/2010/main" val="4139407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1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337;p14"/>
          <p:cNvGrpSpPr/>
          <p:nvPr/>
        </p:nvGrpSpPr>
        <p:grpSpPr>
          <a:xfrm flipH="1">
            <a:off x="-13384" y="-79820"/>
            <a:ext cx="12205383" cy="6916897"/>
            <a:chOff x="-38475" y="-149400"/>
            <a:chExt cx="9236700" cy="5454600"/>
          </a:xfrm>
        </p:grpSpPr>
        <p:cxnSp>
          <p:nvCxnSpPr>
            <p:cNvPr id="198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1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2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4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22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5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20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6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18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9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07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8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9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216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0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14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1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212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" y="-7734"/>
            <a:ext cx="12192000" cy="6893117"/>
            <a:chOff x="1" y="-7734"/>
            <a:chExt cx="12192000" cy="6893117"/>
          </a:xfrm>
        </p:grpSpPr>
        <p:grpSp>
          <p:nvGrpSpPr>
            <p:cNvPr id="139" name="Google Shape;337;p14"/>
            <p:cNvGrpSpPr/>
            <p:nvPr/>
          </p:nvGrpSpPr>
          <p:grpSpPr>
            <a:xfrm>
              <a:off x="26914" y="-7734"/>
              <a:ext cx="12134788" cy="6893117"/>
              <a:chOff x="-38475" y="-149400"/>
              <a:chExt cx="9236700" cy="5454600"/>
            </a:xfrm>
          </p:grpSpPr>
          <p:cxnSp>
            <p:nvCxnSpPr>
              <p:cNvPr id="140" name="Google Shape;338;p14"/>
              <p:cNvCxnSpPr/>
              <p:nvPr/>
            </p:nvCxnSpPr>
            <p:spPr>
              <a:xfrm rot="10800000" flipH="1">
                <a:off x="8103025" y="935750"/>
                <a:ext cx="1073100" cy="4228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1" name="Google Shape;339;p14"/>
              <p:cNvCxnSpPr/>
              <p:nvPr/>
            </p:nvCxnSpPr>
            <p:spPr>
              <a:xfrm flipH="1">
                <a:off x="4433800" y="3088375"/>
                <a:ext cx="4750200" cy="2178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2" name="Google Shape;340;p14"/>
              <p:cNvCxnSpPr/>
              <p:nvPr/>
            </p:nvCxnSpPr>
            <p:spPr>
              <a:xfrm>
                <a:off x="5898975" y="4174350"/>
                <a:ext cx="2917200" cy="6168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3" name="Google Shape;341;p14"/>
              <p:cNvCxnSpPr/>
              <p:nvPr/>
            </p:nvCxnSpPr>
            <p:spPr>
              <a:xfrm rot="10800000" flipH="1">
                <a:off x="-27775" y="-47550"/>
                <a:ext cx="3485100" cy="9543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4" name="Google Shape;342;p14"/>
              <p:cNvCxnSpPr/>
              <p:nvPr/>
            </p:nvCxnSpPr>
            <p:spPr>
              <a:xfrm>
                <a:off x="-38475" y="158200"/>
                <a:ext cx="9236700" cy="308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5" name="Google Shape;343;p14"/>
              <p:cNvCxnSpPr/>
              <p:nvPr/>
            </p:nvCxnSpPr>
            <p:spPr>
              <a:xfrm>
                <a:off x="8015225" y="-73150"/>
                <a:ext cx="1176000" cy="3547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46" name="Google Shape;344;p14"/>
              <p:cNvGrpSpPr/>
              <p:nvPr/>
            </p:nvGrpSpPr>
            <p:grpSpPr>
              <a:xfrm>
                <a:off x="7828101" y="93150"/>
                <a:ext cx="718341" cy="718341"/>
                <a:chOff x="-83525" y="4333650"/>
                <a:chExt cx="539700" cy="539700"/>
              </a:xfrm>
            </p:grpSpPr>
            <p:sp>
              <p:nvSpPr>
                <p:cNvPr id="164" name="Google Shape;345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5" name="Google Shape;346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7" name="Google Shape;347;p14"/>
              <p:cNvGrpSpPr/>
              <p:nvPr/>
            </p:nvGrpSpPr>
            <p:grpSpPr>
              <a:xfrm>
                <a:off x="8105174" y="2908534"/>
                <a:ext cx="909610" cy="909610"/>
                <a:chOff x="-83525" y="4333650"/>
                <a:chExt cx="539700" cy="539700"/>
              </a:xfrm>
            </p:grpSpPr>
            <p:sp>
              <p:nvSpPr>
                <p:cNvPr id="162" name="Google Shape;348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349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8" name="Google Shape;350;p14"/>
              <p:cNvGrpSpPr/>
              <p:nvPr/>
            </p:nvGrpSpPr>
            <p:grpSpPr>
              <a:xfrm>
                <a:off x="2518898" y="28099"/>
                <a:ext cx="438506" cy="438506"/>
                <a:chOff x="-83525" y="4333650"/>
                <a:chExt cx="539700" cy="539700"/>
              </a:xfrm>
            </p:grpSpPr>
            <p:sp>
              <p:nvSpPr>
                <p:cNvPr id="160" name="Google Shape;351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ysClr val="windowText" lastClr="000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" name="Google Shape;352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cxnSp>
            <p:nvCxnSpPr>
              <p:cNvPr id="149" name="Google Shape;353;p14"/>
              <p:cNvCxnSpPr/>
              <p:nvPr/>
            </p:nvCxnSpPr>
            <p:spPr>
              <a:xfrm>
                <a:off x="5311625" y="-72950"/>
                <a:ext cx="3863400" cy="2765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0" name="Google Shape;354;p14"/>
              <p:cNvCxnSpPr/>
              <p:nvPr/>
            </p:nvCxnSpPr>
            <p:spPr>
              <a:xfrm flipH="1">
                <a:off x="6374775" y="-149400"/>
                <a:ext cx="826800" cy="5454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51" name="Google Shape;355;p14"/>
              <p:cNvGrpSpPr/>
              <p:nvPr/>
            </p:nvGrpSpPr>
            <p:grpSpPr>
              <a:xfrm>
                <a:off x="6278820" y="4063829"/>
                <a:ext cx="501219" cy="501219"/>
                <a:chOff x="-83525" y="4333650"/>
                <a:chExt cx="539700" cy="539700"/>
              </a:xfrm>
            </p:grpSpPr>
            <p:sp>
              <p:nvSpPr>
                <p:cNvPr id="158" name="Google Shape;356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" name="Google Shape;357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2" name="Google Shape;358;p14"/>
              <p:cNvGrpSpPr/>
              <p:nvPr/>
            </p:nvGrpSpPr>
            <p:grpSpPr>
              <a:xfrm>
                <a:off x="6759200" y="899805"/>
                <a:ext cx="501219" cy="501219"/>
                <a:chOff x="-83525" y="4333650"/>
                <a:chExt cx="539700" cy="539700"/>
              </a:xfrm>
            </p:grpSpPr>
            <p:sp>
              <p:nvSpPr>
                <p:cNvPr id="156" name="Google Shape;359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" name="Google Shape;360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3" name="Google Shape;361;p14"/>
              <p:cNvGrpSpPr/>
              <p:nvPr/>
            </p:nvGrpSpPr>
            <p:grpSpPr>
              <a:xfrm>
                <a:off x="5457861" y="-98116"/>
                <a:ext cx="909610" cy="909610"/>
                <a:chOff x="-83525" y="4333650"/>
                <a:chExt cx="539700" cy="539700"/>
              </a:xfrm>
            </p:grpSpPr>
            <p:sp>
              <p:nvSpPr>
                <p:cNvPr id="154" name="Google Shape;362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5" name="Google Shape;363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E26C6D22-ACAE-9B58-8F5C-75E303F569BA}"/>
                </a:ext>
              </a:extLst>
            </p:cNvPr>
            <p:cNvSpPr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7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68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5</a:t>
            </a:fld>
            <a:endParaRPr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Массовая проверка контрагентов</a:t>
            </a:r>
          </a:p>
        </p:txBody>
      </p:sp>
      <p:pic>
        <p:nvPicPr>
          <p:cNvPr id="182" name="Picture 181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123" name="Group 122"/>
          <p:cNvGrpSpPr/>
          <p:nvPr/>
        </p:nvGrpSpPr>
        <p:grpSpPr>
          <a:xfrm>
            <a:off x="581344" y="1259517"/>
            <a:ext cx="10651381" cy="4656139"/>
            <a:chOff x="640136" y="1412775"/>
            <a:chExt cx="10651381" cy="4656139"/>
          </a:xfrm>
        </p:grpSpPr>
        <p:grpSp>
          <p:nvGrpSpPr>
            <p:cNvPr id="124" name="Group 169">
              <a:extLst>
                <a:ext uri="{FF2B5EF4-FFF2-40B4-BE49-F238E27FC236}">
                  <a16:creationId xmlns:a16="http://schemas.microsoft.com/office/drawing/2014/main" id="{61DA1DF9-758E-4DCE-B346-4584D7FCD45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40136" y="1412775"/>
              <a:ext cx="10651381" cy="4656139"/>
              <a:chOff x="703980" y="1717750"/>
              <a:chExt cx="10652117" cy="4656722"/>
            </a:xfrm>
          </p:grpSpPr>
          <p:sp>
            <p:nvSpPr>
              <p:cNvPr id="176" name="TextBox 175">
                <a:extLst>
                  <a:ext uri="{FF2B5EF4-FFF2-40B4-BE49-F238E27FC236}">
                    <a16:creationId xmlns:a16="http://schemas.microsoft.com/office/drawing/2014/main" id="{437F9529-6A88-4BF0-AEFE-494973B22874}"/>
                  </a:ext>
                </a:extLst>
              </p:cNvPr>
              <p:cNvSpPr txBox="1"/>
              <p:nvPr/>
            </p:nvSpPr>
            <p:spPr>
              <a:xfrm>
                <a:off x="914387" y="2702124"/>
                <a:ext cx="1759072" cy="346118"/>
              </a:xfrm>
              <a:prstGeom prst="rect">
                <a:avLst/>
              </a:prstGeom>
              <a:noFill/>
            </p:spPr>
            <p:txBody>
              <a:bodyPr lIns="0" tIns="36576" rIns="0" bIns="0"/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200" b="1" kern="0" dirty="0">
                    <a:solidFill>
                      <a:prstClr val="white"/>
                    </a:solidFill>
                    <a:latin typeface="+mj-lt"/>
                  </a:rPr>
                  <a:t>Списки контрагентов</a:t>
                </a:r>
                <a:endParaRPr lang="en-US" sz="1200" b="1" kern="0" dirty="0">
                  <a:solidFill>
                    <a:prstClr val="white"/>
                  </a:solidFill>
                  <a:latin typeface="+mj-lt"/>
                </a:endParaRP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:a16="http://schemas.microsoft.com/office/drawing/2014/main" id="{7728924C-61CD-47CE-8E7D-88BD2EBE691D}"/>
                  </a:ext>
                </a:extLst>
              </p:cNvPr>
              <p:cNvSpPr txBox="1"/>
              <p:nvPr/>
            </p:nvSpPr>
            <p:spPr>
              <a:xfrm>
                <a:off x="914387" y="3330853"/>
                <a:ext cx="1759072" cy="346118"/>
              </a:xfrm>
              <a:prstGeom prst="rect">
                <a:avLst/>
              </a:prstGeom>
              <a:noFill/>
            </p:spPr>
            <p:txBody>
              <a:bodyPr lIns="0" tIns="36576" rIns="0" bIns="0"/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200" b="1" kern="0" dirty="0">
                    <a:solidFill>
                      <a:prstClr val="white"/>
                    </a:solidFill>
                    <a:latin typeface="+mj-lt"/>
                  </a:rPr>
                  <a:t>Списки сотрудников</a:t>
                </a:r>
                <a:endParaRPr lang="en-US" sz="1200" b="1" kern="0" dirty="0">
                  <a:solidFill>
                    <a:prstClr val="white"/>
                  </a:solidFill>
                  <a:latin typeface="+mj-lt"/>
                </a:endParaRPr>
              </a:p>
            </p:txBody>
          </p:sp>
          <p:sp>
            <p:nvSpPr>
              <p:cNvPr id="183" name="Can 108">
                <a:extLst>
                  <a:ext uri="{FF2B5EF4-FFF2-40B4-BE49-F238E27FC236}">
                    <a16:creationId xmlns:a16="http://schemas.microsoft.com/office/drawing/2014/main" id="{B4167A23-CAEA-4718-A486-5EAEAA20269C}"/>
                  </a:ext>
                </a:extLst>
              </p:cNvPr>
              <p:cNvSpPr/>
              <p:nvPr/>
            </p:nvSpPr>
            <p:spPr>
              <a:xfrm>
                <a:off x="2849683" y="2643380"/>
                <a:ext cx="390552" cy="457257"/>
              </a:xfrm>
              <a:prstGeom prst="can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84" name="Can 109">
                <a:extLst>
                  <a:ext uri="{FF2B5EF4-FFF2-40B4-BE49-F238E27FC236}">
                    <a16:creationId xmlns:a16="http://schemas.microsoft.com/office/drawing/2014/main" id="{C7EAF8E9-FAD5-4FC3-815C-F5B89AE1D35B}"/>
                  </a:ext>
                </a:extLst>
              </p:cNvPr>
              <p:cNvSpPr/>
              <p:nvPr/>
            </p:nvSpPr>
            <p:spPr>
              <a:xfrm>
                <a:off x="3392646" y="2643380"/>
                <a:ext cx="390552" cy="457257"/>
              </a:xfrm>
              <a:prstGeom prst="can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85" name="Can 110">
                <a:extLst>
                  <a:ext uri="{FF2B5EF4-FFF2-40B4-BE49-F238E27FC236}">
                    <a16:creationId xmlns:a16="http://schemas.microsoft.com/office/drawing/2014/main" id="{F87EDDFC-216E-4538-B5FB-8B013FE07EE5}"/>
                  </a:ext>
                </a:extLst>
              </p:cNvPr>
              <p:cNvSpPr/>
              <p:nvPr/>
            </p:nvSpPr>
            <p:spPr>
              <a:xfrm>
                <a:off x="2849683" y="3234004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86" name="Can 111">
                <a:extLst>
                  <a:ext uri="{FF2B5EF4-FFF2-40B4-BE49-F238E27FC236}">
                    <a16:creationId xmlns:a16="http://schemas.microsoft.com/office/drawing/2014/main" id="{F6E63C2D-35C8-4C7B-BEFC-0E25DE16C2A1}"/>
                  </a:ext>
                </a:extLst>
              </p:cNvPr>
              <p:cNvSpPr/>
              <p:nvPr/>
            </p:nvSpPr>
            <p:spPr>
              <a:xfrm>
                <a:off x="3392646" y="3234004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87" name="Can 112">
                <a:extLst>
                  <a:ext uri="{FF2B5EF4-FFF2-40B4-BE49-F238E27FC236}">
                    <a16:creationId xmlns:a16="http://schemas.microsoft.com/office/drawing/2014/main" id="{E902D31B-4312-487D-BF72-DBA868C2188B}"/>
                  </a:ext>
                </a:extLst>
              </p:cNvPr>
              <p:cNvSpPr/>
              <p:nvPr/>
            </p:nvSpPr>
            <p:spPr>
              <a:xfrm>
                <a:off x="2849683" y="3805575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88" name="Can 113">
                <a:extLst>
                  <a:ext uri="{FF2B5EF4-FFF2-40B4-BE49-F238E27FC236}">
                    <a16:creationId xmlns:a16="http://schemas.microsoft.com/office/drawing/2014/main" id="{492417A0-2AF5-4861-9735-05BA1D210C31}"/>
                  </a:ext>
                </a:extLst>
              </p:cNvPr>
              <p:cNvSpPr/>
              <p:nvPr/>
            </p:nvSpPr>
            <p:spPr>
              <a:xfrm>
                <a:off x="3392646" y="3805575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cxnSp>
            <p:nvCxnSpPr>
              <p:cNvPr id="189" name="Straight Connector 191">
                <a:extLst>
                  <a:ext uri="{FF2B5EF4-FFF2-40B4-BE49-F238E27FC236}">
                    <a16:creationId xmlns:a16="http://schemas.microsoft.com/office/drawing/2014/main" id="{A8F90CDE-BDAB-4B9B-A6B0-A49BBE5B6ED5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H="1">
                <a:off x="3950072" y="4085865"/>
                <a:ext cx="466725" cy="729606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90" name="Rounded Rectangle 121">
                <a:extLst>
                  <a:ext uri="{FF2B5EF4-FFF2-40B4-BE49-F238E27FC236}">
                    <a16:creationId xmlns:a16="http://schemas.microsoft.com/office/drawing/2014/main" id="{133376F3-1E50-4EF4-AE87-E50AC3AAA0C6}"/>
                  </a:ext>
                </a:extLst>
              </p:cNvPr>
              <p:cNvSpPr/>
              <p:nvPr/>
            </p:nvSpPr>
            <p:spPr>
              <a:xfrm>
                <a:off x="4035484" y="2189825"/>
                <a:ext cx="1584578" cy="517590"/>
              </a:xfrm>
              <a:prstGeom prst="roundRect">
                <a:avLst/>
              </a:prstGeom>
              <a:noFill/>
              <a:ln w="19050" cap="flat" cmpd="sng" algn="ctr">
                <a:noFill/>
                <a:prstDash val="solid"/>
              </a:ln>
              <a:effectLst/>
            </p:spPr>
            <p:txBody>
              <a:bodyPr lIns="0" r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100" b="1" kern="0" dirty="0">
                    <a:solidFill>
                      <a:schemeClr val="bg1"/>
                    </a:solidFill>
                    <a:latin typeface="+mj-lt"/>
                    <a:cs typeface="Arial" panose="020B0604020202020204" pitchFamily="34" charset="0"/>
                  </a:rPr>
                  <a:t>Анализ по критериям благонадежности</a:t>
                </a:r>
                <a:endParaRPr lang="en-US" sz="1100" b="1" kern="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91" name="Rounded Rectangle 122">
                <a:extLst>
                  <a:ext uri="{FF2B5EF4-FFF2-40B4-BE49-F238E27FC236}">
                    <a16:creationId xmlns:a16="http://schemas.microsoft.com/office/drawing/2014/main" id="{588D01D7-3733-416C-AC0F-53791CD7460A}"/>
                  </a:ext>
                </a:extLst>
              </p:cNvPr>
              <p:cNvSpPr/>
              <p:nvPr/>
            </p:nvSpPr>
            <p:spPr>
              <a:xfrm>
                <a:off x="4873359" y="2641794"/>
                <a:ext cx="1729416" cy="517590"/>
              </a:xfrm>
              <a:prstGeom prst="roundRect">
                <a:avLst/>
              </a:prstGeom>
              <a:noFill/>
              <a:ln w="19050" cap="flat" cmpd="sng" algn="ctr">
                <a:noFill/>
                <a:prstDash val="solid"/>
              </a:ln>
              <a:effectLst/>
            </p:spPr>
            <p:txBody>
              <a:bodyPr lIns="0" r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100" b="1" kern="0" dirty="0">
                    <a:solidFill>
                      <a:schemeClr val="bg1"/>
                    </a:solidFill>
                    <a:latin typeface="+mj-lt"/>
                  </a:rPr>
                  <a:t>Поиск родственных связей</a:t>
                </a:r>
                <a:endParaRPr lang="en-US" sz="1100" b="1" kern="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192" name="Trapezoid 191">
                <a:extLst>
                  <a:ext uri="{FF2B5EF4-FFF2-40B4-BE49-F238E27FC236}">
                    <a16:creationId xmlns:a16="http://schemas.microsoft.com/office/drawing/2014/main" id="{8777AEFE-0E7A-4154-864B-83AB9C49751B}"/>
                  </a:ext>
                </a:extLst>
              </p:cNvPr>
              <p:cNvSpPr/>
              <p:nvPr/>
            </p:nvSpPr>
            <p:spPr>
              <a:xfrm rot="16200000">
                <a:off x="5922449" y="3052248"/>
                <a:ext cx="1894124" cy="1292314"/>
              </a:xfrm>
              <a:prstGeom prst="trapezoid">
                <a:avLst>
                  <a:gd name="adj" fmla="val 35757"/>
                </a:avLst>
              </a:prstGeom>
              <a:solidFill>
                <a:srgbClr val="646464">
                  <a:lumMod val="20000"/>
                  <a:lumOff val="80000"/>
                  <a:alpha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93" name="Oval 192">
                <a:extLst>
                  <a:ext uri="{FF2B5EF4-FFF2-40B4-BE49-F238E27FC236}">
                    <a16:creationId xmlns:a16="http://schemas.microsoft.com/office/drawing/2014/main" id="{DB5E3B82-E36B-4A90-B513-A2EF53ABB3C8}"/>
                  </a:ext>
                </a:extLst>
              </p:cNvPr>
              <p:cNvSpPr/>
              <p:nvPr/>
            </p:nvSpPr>
            <p:spPr>
              <a:xfrm>
                <a:off x="6351950" y="3384835"/>
                <a:ext cx="182575" cy="182586"/>
              </a:xfrm>
              <a:prstGeom prst="ellipse">
                <a:avLst/>
              </a:prstGeom>
              <a:solidFill>
                <a:srgbClr val="F04C3E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94" name="Oval 193">
                <a:extLst>
                  <a:ext uri="{FF2B5EF4-FFF2-40B4-BE49-F238E27FC236}">
                    <a16:creationId xmlns:a16="http://schemas.microsoft.com/office/drawing/2014/main" id="{26283C0C-F325-4396-A5CE-375AA247F148}"/>
                  </a:ext>
                </a:extLst>
              </p:cNvPr>
              <p:cNvSpPr/>
              <p:nvPr/>
            </p:nvSpPr>
            <p:spPr>
              <a:xfrm>
                <a:off x="6563102" y="3383248"/>
                <a:ext cx="182576" cy="182585"/>
              </a:xfrm>
              <a:prstGeom prst="ellipse">
                <a:avLst/>
              </a:prstGeom>
              <a:solidFill>
                <a:srgbClr val="F04C3E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95" name="Oval 194">
                <a:extLst>
                  <a:ext uri="{FF2B5EF4-FFF2-40B4-BE49-F238E27FC236}">
                    <a16:creationId xmlns:a16="http://schemas.microsoft.com/office/drawing/2014/main" id="{84D9029F-5181-4C65-8D27-3CBCFDB420D5}"/>
                  </a:ext>
                </a:extLst>
              </p:cNvPr>
              <p:cNvSpPr/>
              <p:nvPr/>
            </p:nvSpPr>
            <p:spPr>
              <a:xfrm>
                <a:off x="6755203" y="3384835"/>
                <a:ext cx="182575" cy="182586"/>
              </a:xfrm>
              <a:prstGeom prst="ellipse">
                <a:avLst/>
              </a:prstGeom>
              <a:solidFill>
                <a:srgbClr val="F04C3E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ED1A9EA3-7612-45FB-8B9F-B932549C5189}"/>
                  </a:ext>
                </a:extLst>
              </p:cNvPr>
              <p:cNvSpPr/>
              <p:nvPr/>
            </p:nvSpPr>
            <p:spPr>
              <a:xfrm>
                <a:off x="6351950" y="3602350"/>
                <a:ext cx="182575" cy="184173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id="{4DD6E398-E248-408C-AFDF-870337FB2C46}"/>
                  </a:ext>
                </a:extLst>
              </p:cNvPr>
              <p:cNvSpPr/>
              <p:nvPr/>
            </p:nvSpPr>
            <p:spPr>
              <a:xfrm>
                <a:off x="6563102" y="3600762"/>
                <a:ext cx="182576" cy="182586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id="{73167976-87E7-4B3D-A697-AD68C02E6E17}"/>
                  </a:ext>
                </a:extLst>
              </p:cNvPr>
              <p:cNvSpPr/>
              <p:nvPr/>
            </p:nvSpPr>
            <p:spPr>
              <a:xfrm>
                <a:off x="6755203" y="3602350"/>
                <a:ext cx="182575" cy="182585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D43FE65A-3D67-44AC-A94F-027F53279D38}"/>
                  </a:ext>
                </a:extLst>
              </p:cNvPr>
              <p:cNvSpPr/>
              <p:nvPr/>
            </p:nvSpPr>
            <p:spPr>
              <a:xfrm>
                <a:off x="6966355" y="3599175"/>
                <a:ext cx="182576" cy="182585"/>
              </a:xfrm>
              <a:prstGeom prst="ellipse">
                <a:avLst/>
              </a:prstGeom>
              <a:solidFill>
                <a:srgbClr val="FFC00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7" name="Oval 226">
                <a:extLst>
                  <a:ext uri="{FF2B5EF4-FFF2-40B4-BE49-F238E27FC236}">
                    <a16:creationId xmlns:a16="http://schemas.microsoft.com/office/drawing/2014/main" id="{0F355919-02FA-4C75-BF4B-A63EC62C8BFA}"/>
                  </a:ext>
                </a:extLst>
              </p:cNvPr>
              <p:cNvSpPr/>
              <p:nvPr/>
            </p:nvSpPr>
            <p:spPr>
              <a:xfrm>
                <a:off x="6351950" y="3824628"/>
                <a:ext cx="182575" cy="182585"/>
              </a:xfrm>
              <a:prstGeom prst="ellipse">
                <a:avLst/>
              </a:prstGeom>
              <a:solidFill>
                <a:srgbClr val="92D05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8" name="Oval 227">
                <a:extLst>
                  <a:ext uri="{FF2B5EF4-FFF2-40B4-BE49-F238E27FC236}">
                    <a16:creationId xmlns:a16="http://schemas.microsoft.com/office/drawing/2014/main" id="{B560FA76-0159-4DF2-9DB6-391A3ECCF2B8}"/>
                  </a:ext>
                </a:extLst>
              </p:cNvPr>
              <p:cNvSpPr/>
              <p:nvPr/>
            </p:nvSpPr>
            <p:spPr>
              <a:xfrm>
                <a:off x="6563102" y="3823040"/>
                <a:ext cx="182576" cy="182586"/>
              </a:xfrm>
              <a:prstGeom prst="ellipse">
                <a:avLst/>
              </a:prstGeom>
              <a:solidFill>
                <a:srgbClr val="92D05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8D96B351-8F30-4B0A-837F-158012A2E698}"/>
                  </a:ext>
                </a:extLst>
              </p:cNvPr>
              <p:cNvSpPr/>
              <p:nvPr/>
            </p:nvSpPr>
            <p:spPr>
              <a:xfrm>
                <a:off x="6755203" y="3824628"/>
                <a:ext cx="182575" cy="182585"/>
              </a:xfrm>
              <a:prstGeom prst="ellipse">
                <a:avLst/>
              </a:prstGeom>
              <a:solidFill>
                <a:srgbClr val="92D05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EBD85097-FAD5-4068-8A02-9905A8B322C6}"/>
                  </a:ext>
                </a:extLst>
              </p:cNvPr>
              <p:cNvSpPr/>
              <p:nvPr/>
            </p:nvSpPr>
            <p:spPr>
              <a:xfrm>
                <a:off x="6966355" y="3821452"/>
                <a:ext cx="182576" cy="182585"/>
              </a:xfrm>
              <a:prstGeom prst="ellipse">
                <a:avLst/>
              </a:prstGeom>
              <a:solidFill>
                <a:srgbClr val="92D05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253A6E6C-7418-433D-A6C8-FFB1FF7DC5A4}"/>
                  </a:ext>
                </a:extLst>
              </p:cNvPr>
              <p:cNvSpPr/>
              <p:nvPr/>
            </p:nvSpPr>
            <p:spPr>
              <a:xfrm>
                <a:off x="7177507" y="3823040"/>
                <a:ext cx="184163" cy="182586"/>
              </a:xfrm>
              <a:prstGeom prst="ellipse">
                <a:avLst/>
              </a:prstGeom>
              <a:solidFill>
                <a:srgbClr val="92D050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cxnSp>
            <p:nvCxnSpPr>
              <p:cNvPr id="232" name="Straight Connector 221">
                <a:extLst>
                  <a:ext uri="{FF2B5EF4-FFF2-40B4-BE49-F238E27FC236}">
                    <a16:creationId xmlns:a16="http://schemas.microsoft.com/office/drawing/2014/main" id="{99BA3CA3-AF5F-4CE9-91FD-CE1CCC6BB46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V="1">
                <a:off x="6213752" y="2909917"/>
                <a:ext cx="1235665" cy="432780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33" name="Straight Connector 222">
                <a:extLst>
                  <a:ext uri="{FF2B5EF4-FFF2-40B4-BE49-F238E27FC236}">
                    <a16:creationId xmlns:a16="http://schemas.microsoft.com/office/drawing/2014/main" id="{754DF724-C60E-49D9-9AD9-5B50DE30BA85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6223259" y="4093273"/>
                <a:ext cx="1200608" cy="371710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34" name="Rounded Rectangle 145">
                <a:extLst>
                  <a:ext uri="{FF2B5EF4-FFF2-40B4-BE49-F238E27FC236}">
                    <a16:creationId xmlns:a16="http://schemas.microsoft.com/office/drawing/2014/main" id="{1835C43F-ACD6-49F2-BCDC-47610A1E1A4F}"/>
                  </a:ext>
                </a:extLst>
              </p:cNvPr>
              <p:cNvSpPr/>
              <p:nvPr/>
            </p:nvSpPr>
            <p:spPr>
              <a:xfrm>
                <a:off x="6483721" y="6068046"/>
                <a:ext cx="2846585" cy="306426"/>
              </a:xfrm>
              <a:prstGeom prst="roundRect">
                <a:avLst/>
              </a:prstGeom>
              <a:noFill/>
              <a:ln w="9525" cap="flat" cmpd="sng" algn="ctr">
                <a:noFill/>
                <a:prstDash val="solid"/>
              </a:ln>
              <a:effectLst/>
            </p:spPr>
            <p:txBody>
              <a:bodyPr lIns="0" rIns="0"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1400" b="1" kern="0" dirty="0">
                    <a:solidFill>
                      <a:srgbClr val="FFFFFF"/>
                    </a:solidFill>
                    <a:latin typeface="+mj-lt"/>
                    <a:ea typeface="Verdana" panose="020B0604030504040204" pitchFamily="34" charset="0"/>
                    <a:cs typeface="Arial" panose="020B0604020202020204" pitchFamily="34" charset="0"/>
                  </a:rPr>
                  <a:t>Углубленный ручной анализ при необходимости</a:t>
                </a:r>
                <a:endParaRPr lang="en-US" sz="1400" b="1" kern="0" dirty="0">
                  <a:solidFill>
                    <a:srgbClr val="FFFFFF"/>
                  </a:solidFill>
                  <a:latin typeface="+mj-lt"/>
                  <a:ea typeface="Verdan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5" name="TextBox 234">
                <a:extLst>
                  <a:ext uri="{FF2B5EF4-FFF2-40B4-BE49-F238E27FC236}">
                    <a16:creationId xmlns:a16="http://schemas.microsoft.com/office/drawing/2014/main" id="{99B5EB20-BDD7-4112-A66D-27270F63C690}"/>
                  </a:ext>
                </a:extLst>
              </p:cNvPr>
              <p:cNvSpPr txBox="1"/>
              <p:nvPr/>
            </p:nvSpPr>
            <p:spPr>
              <a:xfrm>
                <a:off x="4461107" y="4400535"/>
                <a:ext cx="1633651" cy="324745"/>
              </a:xfrm>
              <a:prstGeom prst="rect">
                <a:avLst/>
              </a:prstGeom>
              <a:noFill/>
            </p:spPr>
            <p:txBody>
              <a:bodyPr lIns="0" tIns="36576" rIns="0" bIns="0" anchor="ctr">
                <a:spAutoFit/>
              </a:bodyPr>
              <a:lstStyle/>
              <a:p>
                <a:pPr algn="ctr"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100" b="1" kern="0" dirty="0">
                    <a:solidFill>
                      <a:schemeClr val="bg1"/>
                    </a:solidFill>
                    <a:latin typeface="+mj-lt"/>
                  </a:rPr>
                  <a:t>Анализ социальных сетей</a:t>
                </a:r>
                <a:endParaRPr lang="en-US" sz="1100" b="1" kern="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236" name="Oval 235">
                <a:extLst>
                  <a:ext uri="{FF2B5EF4-FFF2-40B4-BE49-F238E27FC236}">
                    <a16:creationId xmlns:a16="http://schemas.microsoft.com/office/drawing/2014/main" id="{20382EDE-B299-45F7-99B5-B91B8656DBD9}"/>
                  </a:ext>
                </a:extLst>
              </p:cNvPr>
              <p:cNvSpPr/>
              <p:nvPr/>
            </p:nvSpPr>
            <p:spPr>
              <a:xfrm>
                <a:off x="3859403" y="3202250"/>
                <a:ext cx="182575" cy="182585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37" name="Oval 236">
                <a:extLst>
                  <a:ext uri="{FF2B5EF4-FFF2-40B4-BE49-F238E27FC236}">
                    <a16:creationId xmlns:a16="http://schemas.microsoft.com/office/drawing/2014/main" id="{CDBF4658-DCA4-4D7F-9081-DCCD67B55A1B}"/>
                  </a:ext>
                </a:extLst>
              </p:cNvPr>
              <p:cNvSpPr/>
              <p:nvPr/>
            </p:nvSpPr>
            <p:spPr>
              <a:xfrm>
                <a:off x="4370613" y="3640455"/>
                <a:ext cx="182575" cy="182585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0E96B1D4-9006-44AE-B73B-830AA46D811F}"/>
                  </a:ext>
                </a:extLst>
              </p:cNvPr>
              <p:cNvSpPr/>
              <p:nvPr/>
            </p:nvSpPr>
            <p:spPr>
              <a:xfrm>
                <a:off x="4969142" y="3511851"/>
                <a:ext cx="182576" cy="182586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39" name="Oval 238">
                <a:extLst>
                  <a:ext uri="{FF2B5EF4-FFF2-40B4-BE49-F238E27FC236}">
                    <a16:creationId xmlns:a16="http://schemas.microsoft.com/office/drawing/2014/main" id="{05DE15F1-B48D-43E9-8600-44EBEEBA96F5}"/>
                  </a:ext>
                </a:extLst>
              </p:cNvPr>
              <p:cNvSpPr/>
              <p:nvPr/>
            </p:nvSpPr>
            <p:spPr>
              <a:xfrm>
                <a:off x="5285077" y="3775409"/>
                <a:ext cx="182575" cy="182586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22959BA9-FA76-4906-A417-60FB6766F453}"/>
                  </a:ext>
                </a:extLst>
              </p:cNvPr>
              <p:cNvSpPr/>
              <p:nvPr/>
            </p:nvSpPr>
            <p:spPr>
              <a:xfrm>
                <a:off x="5701030" y="3573771"/>
                <a:ext cx="182575" cy="182585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3EFDC94A-B74C-4286-8669-8DE07FEC3807}"/>
                  </a:ext>
                </a:extLst>
              </p:cNvPr>
              <p:cNvSpPr/>
              <p:nvPr/>
            </p:nvSpPr>
            <p:spPr>
              <a:xfrm>
                <a:off x="5489878" y="3508675"/>
                <a:ext cx="182576" cy="182586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:a16="http://schemas.microsoft.com/office/drawing/2014/main" id="{E7AD4FCA-B7A5-443A-BA37-D3B8733A222F}"/>
                  </a:ext>
                </a:extLst>
              </p:cNvPr>
              <p:cNvSpPr/>
              <p:nvPr/>
            </p:nvSpPr>
            <p:spPr>
              <a:xfrm>
                <a:off x="5897894" y="3821452"/>
                <a:ext cx="182575" cy="184173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3" name="Oval 242">
                <a:extLst>
                  <a:ext uri="{FF2B5EF4-FFF2-40B4-BE49-F238E27FC236}">
                    <a16:creationId xmlns:a16="http://schemas.microsoft.com/office/drawing/2014/main" id="{A59F8FD1-5988-41BD-A7CE-5BFCFDCA20F3}"/>
                  </a:ext>
                </a:extLst>
              </p:cNvPr>
              <p:cNvSpPr/>
              <p:nvPr/>
            </p:nvSpPr>
            <p:spPr>
              <a:xfrm>
                <a:off x="3976886" y="3727778"/>
                <a:ext cx="182575" cy="182586"/>
              </a:xfrm>
              <a:prstGeom prst="ellipse">
                <a:avLst/>
              </a:prstGeom>
              <a:solidFill>
                <a:srgbClr val="646464">
                  <a:lumMod val="75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94DF956D-57BA-4D0B-B5ED-D8356945DB47}"/>
                  </a:ext>
                </a:extLst>
              </p:cNvPr>
              <p:cNvSpPr/>
              <p:nvPr/>
            </p:nvSpPr>
            <p:spPr>
              <a:xfrm>
                <a:off x="4092781" y="3400712"/>
                <a:ext cx="182576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5" name="Oval 244">
                <a:extLst>
                  <a:ext uri="{FF2B5EF4-FFF2-40B4-BE49-F238E27FC236}">
                    <a16:creationId xmlns:a16="http://schemas.microsoft.com/office/drawing/2014/main" id="{957BC59B-51F6-4607-BCB3-606180372611}"/>
                  </a:ext>
                </a:extLst>
              </p:cNvPr>
              <p:cNvSpPr/>
              <p:nvPr/>
            </p:nvSpPr>
            <p:spPr>
              <a:xfrm>
                <a:off x="4507148" y="3457869"/>
                <a:ext cx="182575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:a16="http://schemas.microsoft.com/office/drawing/2014/main" id="{5D57D5EB-9E18-4F86-9ED7-FBE6267905AA}"/>
                  </a:ext>
                </a:extLst>
              </p:cNvPr>
              <p:cNvSpPr/>
              <p:nvPr/>
            </p:nvSpPr>
            <p:spPr>
              <a:xfrm>
                <a:off x="4183276" y="3857969"/>
                <a:ext cx="182575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B98B470F-C947-4DE5-9C8F-31441E97FC44}"/>
                  </a:ext>
                </a:extLst>
              </p:cNvPr>
              <p:cNvSpPr/>
              <p:nvPr/>
            </p:nvSpPr>
            <p:spPr>
              <a:xfrm>
                <a:off x="4599229" y="3819864"/>
                <a:ext cx="182575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1" name="Oval 250">
                <a:extLst>
                  <a:ext uri="{FF2B5EF4-FFF2-40B4-BE49-F238E27FC236}">
                    <a16:creationId xmlns:a16="http://schemas.microsoft.com/office/drawing/2014/main" id="{BFAA383E-A0BB-4833-A2EA-75C4E1BFE922}"/>
                  </a:ext>
                </a:extLst>
              </p:cNvPr>
              <p:cNvSpPr/>
              <p:nvPr/>
            </p:nvSpPr>
            <p:spPr>
              <a:xfrm>
                <a:off x="4969142" y="3808751"/>
                <a:ext cx="182576" cy="184173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2" name="Oval 251">
                <a:extLst>
                  <a:ext uri="{FF2B5EF4-FFF2-40B4-BE49-F238E27FC236}">
                    <a16:creationId xmlns:a16="http://schemas.microsoft.com/office/drawing/2014/main" id="{3FCA9E26-9E3E-4BF0-926A-BC59C35A5B8F}"/>
                  </a:ext>
                </a:extLst>
              </p:cNvPr>
              <p:cNvSpPr/>
              <p:nvPr/>
            </p:nvSpPr>
            <p:spPr>
              <a:xfrm>
                <a:off x="5577197" y="3791286"/>
                <a:ext cx="182575" cy="184173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3" name="Oval 252">
                <a:extLst>
                  <a:ext uri="{FF2B5EF4-FFF2-40B4-BE49-F238E27FC236}">
                    <a16:creationId xmlns:a16="http://schemas.microsoft.com/office/drawing/2014/main" id="{F9F51765-8EC9-46D4-BE8E-95B8ACF0679D}"/>
                  </a:ext>
                </a:extLst>
              </p:cNvPr>
              <p:cNvSpPr/>
              <p:nvPr/>
            </p:nvSpPr>
            <p:spPr>
              <a:xfrm>
                <a:off x="5934409" y="3511851"/>
                <a:ext cx="182576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FE558ACE-BD92-4C90-8407-94085B6562ED}"/>
                  </a:ext>
                </a:extLst>
              </p:cNvPr>
              <p:cNvSpPr/>
              <p:nvPr/>
            </p:nvSpPr>
            <p:spPr>
              <a:xfrm>
                <a:off x="5219984" y="3619814"/>
                <a:ext cx="182576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5" name="Oval 254">
                <a:extLst>
                  <a:ext uri="{FF2B5EF4-FFF2-40B4-BE49-F238E27FC236}">
                    <a16:creationId xmlns:a16="http://schemas.microsoft.com/office/drawing/2014/main" id="{C40F6BC2-87A8-4876-AE18-C9A58B549167}"/>
                  </a:ext>
                </a:extLst>
              </p:cNvPr>
              <p:cNvSpPr/>
              <p:nvPr/>
            </p:nvSpPr>
            <p:spPr>
              <a:xfrm>
                <a:off x="3908619" y="4224728"/>
                <a:ext cx="184163" cy="182585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6" name="Oval 255">
                <a:extLst>
                  <a:ext uri="{FF2B5EF4-FFF2-40B4-BE49-F238E27FC236}">
                    <a16:creationId xmlns:a16="http://schemas.microsoft.com/office/drawing/2014/main" id="{41494EBA-9A4C-425F-9207-8E71735B0747}"/>
                  </a:ext>
                </a:extLst>
              </p:cNvPr>
              <p:cNvSpPr/>
              <p:nvPr/>
            </p:nvSpPr>
            <p:spPr>
              <a:xfrm>
                <a:off x="3859403" y="3524552"/>
                <a:ext cx="182575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7" name="Oval 256">
                <a:extLst>
                  <a:ext uri="{FF2B5EF4-FFF2-40B4-BE49-F238E27FC236}">
                    <a16:creationId xmlns:a16="http://schemas.microsoft.com/office/drawing/2014/main" id="{36794065-3C8D-4C9D-8B1B-C78F99585CA3}"/>
                  </a:ext>
                </a:extLst>
              </p:cNvPr>
              <p:cNvSpPr/>
              <p:nvPr/>
            </p:nvSpPr>
            <p:spPr>
              <a:xfrm>
                <a:off x="4308696" y="3465808"/>
                <a:ext cx="182576" cy="182585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B69D47B1-9915-49E9-A5E2-B14D462AED2C}"/>
                  </a:ext>
                </a:extLst>
              </p:cNvPr>
              <p:cNvSpPr/>
              <p:nvPr/>
            </p:nvSpPr>
            <p:spPr>
              <a:xfrm>
                <a:off x="4689723" y="3618227"/>
                <a:ext cx="182576" cy="182585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36C277A1-F20B-4866-A85C-C942342D015C}"/>
                  </a:ext>
                </a:extLst>
              </p:cNvPr>
              <p:cNvSpPr/>
              <p:nvPr/>
            </p:nvSpPr>
            <p:spPr>
              <a:xfrm>
                <a:off x="5223159" y="3400712"/>
                <a:ext cx="182576" cy="182586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EA256FF2-A84B-4BD2-9181-E7A08B04DE3B}"/>
                  </a:ext>
                </a:extLst>
              </p:cNvPr>
              <p:cNvSpPr/>
              <p:nvPr/>
            </p:nvSpPr>
            <p:spPr>
              <a:xfrm>
                <a:off x="4000700" y="4008801"/>
                <a:ext cx="182576" cy="182585"/>
              </a:xfrm>
              <a:prstGeom prst="ellipse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cxnSp>
            <p:nvCxnSpPr>
              <p:cNvPr id="261" name="Straight Connector 247">
                <a:extLst>
                  <a:ext uri="{FF2B5EF4-FFF2-40B4-BE49-F238E27FC236}">
                    <a16:creationId xmlns:a16="http://schemas.microsoft.com/office/drawing/2014/main" id="{A37C09CD-B24E-44EB-99A2-003FDC7CEE68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 flipH="1" flipV="1">
                <a:off x="3950072" y="2685009"/>
                <a:ext cx="466725" cy="669336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2" name="Straight Connector 248">
                <a:extLst>
                  <a:ext uri="{FF2B5EF4-FFF2-40B4-BE49-F238E27FC236}">
                    <a16:creationId xmlns:a16="http://schemas.microsoft.com/office/drawing/2014/main" id="{CD8F9E5F-84A1-4C2A-AA3F-370783B0892B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4411081" y="4095390"/>
                <a:ext cx="1828800" cy="0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63" name="Straight Connector 249">
                <a:extLst>
                  <a:ext uri="{FF2B5EF4-FFF2-40B4-BE49-F238E27FC236}">
                    <a16:creationId xmlns:a16="http://schemas.microsoft.com/office/drawing/2014/main" id="{285B5BE3-861F-495F-918A-C585D7E1FBE7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4399651" y="3340580"/>
                <a:ext cx="1828800" cy="0"/>
              </a:xfrm>
              <a:prstGeom prst="line">
                <a:avLst/>
              </a:prstGeom>
              <a:noFill/>
              <a:ln w="50800" algn="ctr">
                <a:solidFill>
                  <a:srgbClr val="999999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64" name="Down Arrow 174">
                <a:extLst>
                  <a:ext uri="{FF2B5EF4-FFF2-40B4-BE49-F238E27FC236}">
                    <a16:creationId xmlns:a16="http://schemas.microsoft.com/office/drawing/2014/main" id="{8D9C6712-FAE3-458E-AEDA-9F92361B132B}"/>
                  </a:ext>
                </a:extLst>
              </p:cNvPr>
              <p:cNvSpPr/>
              <p:nvPr/>
            </p:nvSpPr>
            <p:spPr>
              <a:xfrm>
                <a:off x="4675435" y="2857719"/>
                <a:ext cx="304821" cy="1500376"/>
              </a:xfrm>
              <a:prstGeom prst="downArrow">
                <a:avLst/>
              </a:prstGeom>
              <a:solidFill>
                <a:schemeClr val="tx2">
                  <a:lumMod val="40000"/>
                  <a:lumOff val="60000"/>
                  <a:alpha val="7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65" name="Down Arrow 175">
                <a:extLst>
                  <a:ext uri="{FF2B5EF4-FFF2-40B4-BE49-F238E27FC236}">
                    <a16:creationId xmlns:a16="http://schemas.microsoft.com/office/drawing/2014/main" id="{ACC2B6E2-65BF-480F-BD19-6BE462B62A7D}"/>
                  </a:ext>
                </a:extLst>
              </p:cNvPr>
              <p:cNvSpPr/>
              <p:nvPr/>
            </p:nvSpPr>
            <p:spPr>
              <a:xfrm flipV="1">
                <a:off x="5123140" y="3151443"/>
                <a:ext cx="304821" cy="1203476"/>
              </a:xfrm>
              <a:prstGeom prst="downArrow">
                <a:avLst/>
              </a:prstGeom>
              <a:solidFill>
                <a:schemeClr val="tx2">
                  <a:lumMod val="40000"/>
                  <a:lumOff val="60000"/>
                  <a:alpha val="7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66" name="Down Arrow 176">
                <a:extLst>
                  <a:ext uri="{FF2B5EF4-FFF2-40B4-BE49-F238E27FC236}">
                    <a16:creationId xmlns:a16="http://schemas.microsoft.com/office/drawing/2014/main" id="{EB5AAAD8-7F03-48CD-8A16-97450400BDE9}"/>
                  </a:ext>
                </a:extLst>
              </p:cNvPr>
              <p:cNvSpPr/>
              <p:nvPr/>
            </p:nvSpPr>
            <p:spPr>
              <a:xfrm>
                <a:off x="5572434" y="3151443"/>
                <a:ext cx="304821" cy="1206651"/>
              </a:xfrm>
              <a:prstGeom prst="downArrow">
                <a:avLst/>
              </a:prstGeom>
              <a:solidFill>
                <a:schemeClr val="tx2">
                  <a:lumMod val="40000"/>
                  <a:lumOff val="60000"/>
                  <a:alpha val="7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67" name="TextBox 266">
                <a:extLst>
                  <a:ext uri="{FF2B5EF4-FFF2-40B4-BE49-F238E27FC236}">
                    <a16:creationId xmlns:a16="http://schemas.microsoft.com/office/drawing/2014/main" id="{8754BF20-B11B-4D2C-BBA4-396A8BA30637}"/>
                  </a:ext>
                </a:extLst>
              </p:cNvPr>
              <p:cNvSpPr txBox="1"/>
              <p:nvPr/>
            </p:nvSpPr>
            <p:spPr>
              <a:xfrm>
                <a:off x="830245" y="2274503"/>
                <a:ext cx="2081355" cy="220088"/>
              </a:xfrm>
              <a:prstGeom prst="rect">
                <a:avLst/>
              </a:prstGeom>
              <a:noFill/>
            </p:spPr>
            <p:txBody>
              <a:bodyPr wrap="square" lIns="0" tIns="36576" rIns="0" bIns="0">
                <a:spAutoFit/>
              </a:bodyPr>
              <a:lstStyle/>
              <a:p>
                <a:pPr algn="ctr"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400" b="1" kern="0" dirty="0">
                    <a:solidFill>
                      <a:schemeClr val="tx2"/>
                    </a:solidFill>
                    <a:latin typeface="+mj-lt"/>
                  </a:rPr>
                  <a:t>Структурированные</a:t>
                </a:r>
                <a:endParaRPr lang="en-US" sz="1400" b="1" kern="0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268" name="TextBox 267">
                <a:extLst>
                  <a:ext uri="{FF2B5EF4-FFF2-40B4-BE49-F238E27FC236}">
                    <a16:creationId xmlns:a16="http://schemas.microsoft.com/office/drawing/2014/main" id="{6966F44B-46BC-4E8A-8599-9A205F937A70}"/>
                  </a:ext>
                </a:extLst>
              </p:cNvPr>
              <p:cNvSpPr txBox="1"/>
              <p:nvPr/>
            </p:nvSpPr>
            <p:spPr>
              <a:xfrm>
                <a:off x="703980" y="1995067"/>
                <a:ext cx="2461637" cy="220088"/>
              </a:xfrm>
              <a:prstGeom prst="rect">
                <a:avLst/>
              </a:prstGeom>
              <a:noFill/>
            </p:spPr>
            <p:txBody>
              <a:bodyPr wrap="square" lIns="0" tIns="36576" rIns="0" bIns="0">
                <a:spAutoFit/>
              </a:bodyPr>
              <a:lstStyle/>
              <a:p>
                <a:pPr algn="ctr"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400" b="1" kern="0" dirty="0">
                    <a:solidFill>
                      <a:schemeClr val="tx2"/>
                    </a:solidFill>
                    <a:latin typeface="+mj-lt"/>
                  </a:rPr>
                  <a:t>Неструктурированные</a:t>
                </a:r>
                <a:endParaRPr lang="en-US" sz="1400" b="1" kern="0" dirty="0">
                  <a:solidFill>
                    <a:schemeClr val="tx2"/>
                  </a:solidFill>
                  <a:latin typeface="+mj-lt"/>
                </a:endParaRPr>
              </a:p>
            </p:txBody>
          </p:sp>
          <p:sp>
            <p:nvSpPr>
              <p:cNvPr id="272" name="Trapezoid 271">
                <a:extLst>
                  <a:ext uri="{FF2B5EF4-FFF2-40B4-BE49-F238E27FC236}">
                    <a16:creationId xmlns:a16="http://schemas.microsoft.com/office/drawing/2014/main" id="{A083E150-68D8-4677-ADF7-3F7D494568E1}"/>
                  </a:ext>
                </a:extLst>
              </p:cNvPr>
              <p:cNvSpPr/>
              <p:nvPr/>
            </p:nvSpPr>
            <p:spPr>
              <a:xfrm rot="16200000">
                <a:off x="6932909" y="2405298"/>
                <a:ext cx="3745382" cy="2586217"/>
              </a:xfrm>
              <a:prstGeom prst="trapezoid">
                <a:avLst>
                  <a:gd name="adj" fmla="val 35757"/>
                </a:avLst>
              </a:prstGeom>
              <a:solidFill>
                <a:srgbClr val="646464">
                  <a:lumMod val="20000"/>
                  <a:lumOff val="80000"/>
                  <a:alpha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cxnSp>
            <p:nvCxnSpPr>
              <p:cNvPr id="273" name="Elbow Connector 7">
                <a:extLst>
                  <a:ext uri="{FF2B5EF4-FFF2-40B4-BE49-F238E27FC236}">
                    <a16:creationId xmlns:a16="http://schemas.microsoft.com/office/drawing/2014/main" id="{5770780D-FE1F-42D4-BE85-6E8B8DC7887A}"/>
                  </a:ext>
                </a:extLst>
              </p:cNvPr>
              <p:cNvCxnSpPr>
                <a:cxnSpLocks/>
                <a:stCxn id="272" idx="2"/>
                <a:endCxn id="234" idx="3"/>
              </p:cNvCxnSpPr>
              <p:nvPr/>
            </p:nvCxnSpPr>
            <p:spPr bwMode="auto">
              <a:xfrm flipH="1">
                <a:off x="9329753" y="3698398"/>
                <a:ext cx="769607" cy="2523213"/>
              </a:xfrm>
              <a:prstGeom prst="bentConnector3">
                <a:avLst>
                  <a:gd name="adj1" fmla="val -104866"/>
                </a:avLst>
              </a:prstGeom>
              <a:noFill/>
              <a:ln w="28575" algn="ctr">
                <a:solidFill>
                  <a:srgbClr val="A2A2A2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74" name="Elbow Connector 14">
                <a:extLst>
                  <a:ext uri="{FF2B5EF4-FFF2-40B4-BE49-F238E27FC236}">
                    <a16:creationId xmlns:a16="http://schemas.microsoft.com/office/drawing/2014/main" id="{081964F8-41FD-4D23-9286-0E76FD2FFF95}"/>
                  </a:ext>
                </a:extLst>
              </p:cNvPr>
              <p:cNvCxnSpPr>
                <a:cxnSpLocks/>
                <a:stCxn id="234" idx="1"/>
                <a:endCxn id="275" idx="2"/>
              </p:cNvCxnSpPr>
              <p:nvPr/>
            </p:nvCxnSpPr>
            <p:spPr bwMode="auto">
              <a:xfrm rot="10800000">
                <a:off x="5288500" y="5009169"/>
                <a:ext cx="1195279" cy="1212443"/>
              </a:xfrm>
              <a:prstGeom prst="bentConnector2">
                <a:avLst/>
              </a:prstGeom>
              <a:noFill/>
              <a:ln w="28575" algn="ctr">
                <a:solidFill>
                  <a:srgbClr val="A2A2A2"/>
                </a:solidFill>
                <a:miter lim="800000"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75" name="Rectangle 274">
                <a:extLst>
                  <a:ext uri="{FF2B5EF4-FFF2-40B4-BE49-F238E27FC236}">
                    <a16:creationId xmlns:a16="http://schemas.microsoft.com/office/drawing/2014/main" id="{81440EA5-A1C0-41C3-9048-76D462EF3A41}"/>
                  </a:ext>
                </a:extLst>
              </p:cNvPr>
              <p:cNvSpPr/>
              <p:nvPr/>
            </p:nvSpPr>
            <p:spPr>
              <a:xfrm>
                <a:off x="4859597" y="4816939"/>
                <a:ext cx="858896" cy="192112"/>
              </a:xfrm>
              <a:prstGeom prst="rect">
                <a:avLst/>
              </a:prstGeom>
              <a:noFill/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76" name="TextBox 275">
                <a:extLst>
                  <a:ext uri="{FF2B5EF4-FFF2-40B4-BE49-F238E27FC236}">
                    <a16:creationId xmlns:a16="http://schemas.microsoft.com/office/drawing/2014/main" id="{8A02DB86-CB7E-4329-AD0F-77D9F3F7BD4C}"/>
                  </a:ext>
                </a:extLst>
              </p:cNvPr>
              <p:cNvSpPr txBox="1"/>
              <p:nvPr/>
            </p:nvSpPr>
            <p:spPr>
              <a:xfrm>
                <a:off x="903274" y="3756356"/>
                <a:ext cx="1759072" cy="346118"/>
              </a:xfrm>
              <a:prstGeom prst="rect">
                <a:avLst/>
              </a:prstGeom>
              <a:noFill/>
            </p:spPr>
            <p:txBody>
              <a:bodyPr lIns="0" tIns="36576" rIns="0" bIns="0"/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200" b="1" kern="0" dirty="0">
                    <a:solidFill>
                      <a:prstClr val="white"/>
                    </a:solidFill>
                    <a:latin typeface="+mj-lt"/>
                  </a:rPr>
                  <a:t>Данные бухгалтерской системы</a:t>
                </a:r>
                <a:endParaRPr lang="en-US" sz="1200" b="1" kern="0" dirty="0">
                  <a:solidFill>
                    <a:prstClr val="white"/>
                  </a:solidFill>
                  <a:latin typeface="+mj-lt"/>
                </a:endParaRPr>
              </a:p>
            </p:txBody>
          </p:sp>
          <p:sp>
            <p:nvSpPr>
              <p:cNvPr id="277" name="Rectangle 276">
                <a:extLst>
                  <a:ext uri="{FF2B5EF4-FFF2-40B4-BE49-F238E27FC236}">
                    <a16:creationId xmlns:a16="http://schemas.microsoft.com/office/drawing/2014/main" id="{57CE9A2F-F666-45AC-BCFD-4D7503D218C8}"/>
                  </a:ext>
                </a:extLst>
              </p:cNvPr>
              <p:cNvSpPr/>
              <p:nvPr/>
            </p:nvSpPr>
            <p:spPr>
              <a:xfrm>
                <a:off x="6758378" y="2625915"/>
                <a:ext cx="1771772" cy="1322554"/>
              </a:xfrm>
              <a:prstGeom prst="rect">
                <a:avLst/>
              </a:prstGeom>
              <a:solidFill>
                <a:srgbClr val="646464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sp>
            <p:nvSpPr>
              <p:cNvPr id="278" name="Oval 277">
                <a:extLst>
                  <a:ext uri="{FF2B5EF4-FFF2-40B4-BE49-F238E27FC236}">
                    <a16:creationId xmlns:a16="http://schemas.microsoft.com/office/drawing/2014/main" id="{A737E4D4-3760-4C59-8204-296F08C21710}"/>
                  </a:ext>
                </a:extLst>
              </p:cNvPr>
              <p:cNvSpPr/>
              <p:nvPr/>
            </p:nvSpPr>
            <p:spPr>
              <a:xfrm>
                <a:off x="8014177" y="2752931"/>
                <a:ext cx="395315" cy="398513"/>
              </a:xfrm>
              <a:prstGeom prst="ellipse">
                <a:avLst/>
              </a:prstGeom>
              <a:noFill/>
              <a:ln w="34925" cap="flat" cmpd="sng" algn="ctr">
                <a:solidFill>
                  <a:srgbClr val="27ACAA"/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sp>
            <p:nvSpPr>
              <p:cNvPr id="279" name="Oval 278">
                <a:extLst>
                  <a:ext uri="{FF2B5EF4-FFF2-40B4-BE49-F238E27FC236}">
                    <a16:creationId xmlns:a16="http://schemas.microsoft.com/office/drawing/2014/main" id="{9CE264A3-1429-4051-8CBF-3F354C05A91A}"/>
                  </a:ext>
                </a:extLst>
              </p:cNvPr>
              <p:cNvSpPr/>
              <p:nvPr/>
            </p:nvSpPr>
            <p:spPr>
              <a:xfrm>
                <a:off x="7463277" y="3408651"/>
                <a:ext cx="403253" cy="403275"/>
              </a:xfrm>
              <a:prstGeom prst="ellipse">
                <a:avLst/>
              </a:prstGeom>
              <a:noFill/>
              <a:ln w="34925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sp>
            <p:nvSpPr>
              <p:cNvPr id="280" name="Down Arrow 176">
                <a:extLst>
                  <a:ext uri="{FF2B5EF4-FFF2-40B4-BE49-F238E27FC236}">
                    <a16:creationId xmlns:a16="http://schemas.microsoft.com/office/drawing/2014/main" id="{C7D2A2FC-E2AA-4A1B-8D1B-CA7C99E23D7D}"/>
                  </a:ext>
                </a:extLst>
              </p:cNvPr>
              <p:cNvSpPr/>
              <p:nvPr/>
            </p:nvSpPr>
            <p:spPr>
              <a:xfrm rot="16200000">
                <a:off x="7526772" y="1622542"/>
                <a:ext cx="352469" cy="1889255"/>
              </a:xfrm>
              <a:prstGeom prst="downArrow">
                <a:avLst/>
              </a:prstGeom>
              <a:solidFill>
                <a:schemeClr val="tx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vert="vert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81" name="TextBox 280">
                <a:extLst>
                  <a:ext uri="{FF2B5EF4-FFF2-40B4-BE49-F238E27FC236}">
                    <a16:creationId xmlns:a16="http://schemas.microsoft.com/office/drawing/2014/main" id="{EF0DBD34-BD05-4303-BADB-B4BDF8D0B904}"/>
                  </a:ext>
                </a:extLst>
              </p:cNvPr>
              <p:cNvSpPr txBox="1"/>
              <p:nvPr/>
            </p:nvSpPr>
            <p:spPr>
              <a:xfrm>
                <a:off x="6809182" y="2490961"/>
                <a:ext cx="1762247" cy="141595"/>
              </a:xfrm>
              <a:prstGeom prst="rect">
                <a:avLst/>
              </a:prstGeom>
              <a:noFill/>
            </p:spPr>
            <p:txBody>
              <a:bodyPr lIns="0" tIns="36576" rIns="0" bIns="0">
                <a:spAutoFit/>
              </a:bodyPr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800" b="1" kern="0" dirty="0">
                    <a:solidFill>
                      <a:schemeClr val="bg1"/>
                    </a:solidFill>
                    <a:latin typeface="+mj-lt"/>
                  </a:rPr>
                  <a:t>Схемы конфликтов интересов</a:t>
                </a:r>
                <a:endParaRPr lang="en-US" sz="800" b="1" kern="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282" name="Rectangle 281">
                <a:extLst>
                  <a:ext uri="{FF2B5EF4-FFF2-40B4-BE49-F238E27FC236}">
                    <a16:creationId xmlns:a16="http://schemas.microsoft.com/office/drawing/2014/main" id="{8E29E293-6A90-4F72-91AA-33C71458F1C7}"/>
                  </a:ext>
                </a:extLst>
              </p:cNvPr>
              <p:cNvSpPr/>
              <p:nvPr/>
            </p:nvSpPr>
            <p:spPr>
              <a:xfrm>
                <a:off x="7783974" y="4383498"/>
                <a:ext cx="1773359" cy="1205063"/>
              </a:xfrm>
              <a:prstGeom prst="rect">
                <a:avLst/>
              </a:prstGeom>
              <a:solidFill>
                <a:srgbClr val="646464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sp>
            <p:nvSpPr>
              <p:cNvPr id="283" name="Down Arrow 176">
                <a:extLst>
                  <a:ext uri="{FF2B5EF4-FFF2-40B4-BE49-F238E27FC236}">
                    <a16:creationId xmlns:a16="http://schemas.microsoft.com/office/drawing/2014/main" id="{F4AFB5E2-E6BF-4C64-AE3E-4E33B21F72C2}"/>
                  </a:ext>
                </a:extLst>
              </p:cNvPr>
              <p:cNvSpPr/>
              <p:nvPr/>
            </p:nvSpPr>
            <p:spPr>
              <a:xfrm rot="16200000">
                <a:off x="8553162" y="3380918"/>
                <a:ext cx="350882" cy="1889255"/>
              </a:xfrm>
              <a:prstGeom prst="downArrow">
                <a:avLst/>
              </a:prstGeom>
              <a:solidFill>
                <a:schemeClr val="tx2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vert="vert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284" name="TextBox 283">
                <a:extLst>
                  <a:ext uri="{FF2B5EF4-FFF2-40B4-BE49-F238E27FC236}">
                    <a16:creationId xmlns:a16="http://schemas.microsoft.com/office/drawing/2014/main" id="{25EBD351-51A7-442C-8C32-E22CC54C6631}"/>
                  </a:ext>
                </a:extLst>
              </p:cNvPr>
              <p:cNvSpPr txBox="1"/>
              <p:nvPr/>
            </p:nvSpPr>
            <p:spPr>
              <a:xfrm>
                <a:off x="7845891" y="4245897"/>
                <a:ext cx="2014677" cy="141595"/>
              </a:xfrm>
              <a:prstGeom prst="rect">
                <a:avLst/>
              </a:prstGeom>
              <a:noFill/>
            </p:spPr>
            <p:txBody>
              <a:bodyPr lIns="0" tIns="36576" rIns="0" bIns="0">
                <a:spAutoFit/>
              </a:bodyPr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800" b="1" kern="0" spc="-40" dirty="0">
                    <a:solidFill>
                      <a:schemeClr val="bg1"/>
                    </a:solidFill>
                    <a:latin typeface="+mj-lt"/>
                  </a:rPr>
                  <a:t>Индикаторы неблагонадежности</a:t>
                </a:r>
                <a:endParaRPr lang="en-US" sz="800" b="1" kern="0" spc="-4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285" name="Oval 284">
                <a:extLst>
                  <a:ext uri="{FF2B5EF4-FFF2-40B4-BE49-F238E27FC236}">
                    <a16:creationId xmlns:a16="http://schemas.microsoft.com/office/drawing/2014/main" id="{3A8683B1-F302-4B3C-8954-D3A4B6BC83F3}"/>
                  </a:ext>
                </a:extLst>
              </p:cNvPr>
              <p:cNvSpPr/>
              <p:nvPr/>
            </p:nvSpPr>
            <p:spPr>
              <a:xfrm>
                <a:off x="7920509" y="4547030"/>
                <a:ext cx="365150" cy="365171"/>
              </a:xfrm>
              <a:prstGeom prst="ellipse">
                <a:avLst/>
              </a:prstGeom>
              <a:noFill/>
              <a:ln w="34925" cap="flat" cmpd="sng" algn="ctr">
                <a:solidFill>
                  <a:srgbClr val="27ACAA"/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sp>
            <p:nvSpPr>
              <p:cNvPr id="286" name="Oval 285">
                <a:extLst>
                  <a:ext uri="{FF2B5EF4-FFF2-40B4-BE49-F238E27FC236}">
                    <a16:creationId xmlns:a16="http://schemas.microsoft.com/office/drawing/2014/main" id="{BE675BCD-5D1E-49F8-A5AD-165BC64894D5}"/>
                  </a:ext>
                </a:extLst>
              </p:cNvPr>
              <p:cNvSpPr/>
              <p:nvPr/>
            </p:nvSpPr>
            <p:spPr>
              <a:xfrm>
                <a:off x="7920509" y="5048743"/>
                <a:ext cx="358800" cy="361995"/>
              </a:xfrm>
              <a:prstGeom prst="ellipse">
                <a:avLst/>
              </a:prstGeom>
              <a:noFill/>
              <a:ln w="34925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cxnSp>
            <p:nvCxnSpPr>
              <p:cNvPr id="287" name="Straight Connector 270">
                <a:extLst>
                  <a:ext uri="{FF2B5EF4-FFF2-40B4-BE49-F238E27FC236}">
                    <a16:creationId xmlns:a16="http://schemas.microsoft.com/office/drawing/2014/main" id="{DFAB868A-C5B8-4024-B949-4F90DAE9F631}"/>
                  </a:ext>
                </a:extLst>
              </p:cNvPr>
              <p:cNvCxnSpPr>
                <a:cxnSpLocks noChangeShapeType="1"/>
              </p:cNvCxnSpPr>
              <p:nvPr/>
            </p:nvCxnSpPr>
            <p:spPr bwMode="auto">
              <a:xfrm>
                <a:off x="7919852" y="4982274"/>
                <a:ext cx="1480979" cy="0"/>
              </a:xfrm>
              <a:prstGeom prst="line">
                <a:avLst/>
              </a:prstGeom>
              <a:noFill/>
              <a:ln w="9525" algn="ctr">
                <a:solidFill>
                  <a:schemeClr val="tx2"/>
                </a:solidFill>
                <a:prstDash val="sys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288" name="Group 271">
                <a:extLst>
                  <a:ext uri="{FF2B5EF4-FFF2-40B4-BE49-F238E27FC236}">
                    <a16:creationId xmlns:a16="http://schemas.microsoft.com/office/drawing/2014/main" id="{1274D3A6-24B6-438C-A8B7-5C63AD3D99B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8558728" y="1717750"/>
                <a:ext cx="2797369" cy="1759171"/>
                <a:chOff x="8242107" y="1075404"/>
                <a:chExt cx="2797369" cy="1759171"/>
              </a:xfrm>
            </p:grpSpPr>
            <p:grpSp>
              <p:nvGrpSpPr>
                <p:cNvPr id="305" name="Group 290">
                  <a:extLst>
                    <a:ext uri="{FF2B5EF4-FFF2-40B4-BE49-F238E27FC236}">
                      <a16:creationId xmlns:a16="http://schemas.microsoft.com/office/drawing/2014/main" id="{46802F6C-7F1F-44B2-B22F-1E1EE5A5ECD3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8583443" y="1075404"/>
                  <a:ext cx="2456033" cy="1759171"/>
                  <a:chOff x="8897768" y="1265904"/>
                  <a:chExt cx="2456033" cy="1759171"/>
                </a:xfrm>
              </p:grpSpPr>
              <p:sp>
                <p:nvSpPr>
                  <p:cNvPr id="307" name="Rectangle 306">
                    <a:extLst>
                      <a:ext uri="{FF2B5EF4-FFF2-40B4-BE49-F238E27FC236}">
                        <a16:creationId xmlns:a16="http://schemas.microsoft.com/office/drawing/2014/main" id="{14CFB06A-9D5D-45E2-95B7-B9B4F5B1238B}"/>
                      </a:ext>
                    </a:extLst>
                  </p:cNvPr>
                  <p:cNvSpPr/>
                  <p:nvPr/>
                </p:nvSpPr>
                <p:spPr>
                  <a:xfrm>
                    <a:off x="8897768" y="1500884"/>
                    <a:ext cx="2346486" cy="1524191"/>
                  </a:xfrm>
                  <a:prstGeom prst="rect">
                    <a:avLst/>
                  </a:prstGeom>
                  <a:solidFill>
                    <a:srgbClr val="64646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2E2E38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08" name="Down Arrow 176">
                    <a:extLst>
                      <a:ext uri="{FF2B5EF4-FFF2-40B4-BE49-F238E27FC236}">
                        <a16:creationId xmlns:a16="http://schemas.microsoft.com/office/drawing/2014/main" id="{183657C6-7679-45B1-9FE1-63894B1FFFD4}"/>
                      </a:ext>
                    </a:extLst>
                  </p:cNvPr>
                  <p:cNvSpPr/>
                  <p:nvPr/>
                </p:nvSpPr>
                <p:spPr>
                  <a:xfrm rot="16200000">
                    <a:off x="9950344" y="213329"/>
                    <a:ext cx="350882" cy="2456032"/>
                  </a:xfrm>
                  <a:prstGeom prst="downArrow">
                    <a:avLst/>
                  </a:prstGeom>
                  <a:solidFill>
                    <a:schemeClr val="tx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vert="vert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000000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09" name="TextBox 308">
                    <a:extLst>
                      <a:ext uri="{FF2B5EF4-FFF2-40B4-BE49-F238E27FC236}">
                        <a16:creationId xmlns:a16="http://schemas.microsoft.com/office/drawing/2014/main" id="{D0629B1C-B013-42EC-A800-56311AB94B38}"/>
                      </a:ext>
                    </a:extLst>
                  </p:cNvPr>
                  <p:cNvSpPr txBox="1"/>
                  <p:nvPr/>
                </p:nvSpPr>
                <p:spPr>
                  <a:xfrm>
                    <a:off x="8993025" y="1359580"/>
                    <a:ext cx="2333786" cy="141595"/>
                  </a:xfrm>
                  <a:prstGeom prst="rect">
                    <a:avLst/>
                  </a:prstGeom>
                  <a:noFill/>
                </p:spPr>
                <p:txBody>
                  <a:bodyPr lIns="0" tIns="36576" rIns="0" bIns="0">
                    <a:spAutoFit/>
                  </a:bodyPr>
                  <a:lstStyle/>
                  <a:p>
                    <a:pPr eaLnBrk="1" fontAlgn="auto" hangingPunct="1">
                      <a:lnSpc>
                        <a:spcPct val="85000"/>
                      </a:lnSpc>
                      <a:spcBef>
                        <a:spcPts val="0"/>
                      </a:spcBef>
                      <a:spcAft>
                        <a:spcPts val="600"/>
                      </a:spcAft>
                      <a:buClr>
                        <a:srgbClr val="FFE600"/>
                      </a:buClr>
                      <a:buSzPct val="70000"/>
                      <a:defRPr/>
                    </a:pPr>
                    <a:r>
                      <a:rPr lang="ru-RU" sz="800" b="1" kern="0" dirty="0">
                        <a:solidFill>
                          <a:schemeClr val="bg1"/>
                        </a:solidFill>
                        <a:latin typeface="+mj-lt"/>
                      </a:rPr>
                      <a:t>Скоринг благонадежности контрагентов</a:t>
                    </a:r>
                    <a:endParaRPr lang="en-US" sz="800" b="1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cxnSp>
                <p:nvCxnSpPr>
                  <p:cNvPr id="310" name="Straight Connector 295">
                    <a:extLst>
                      <a:ext uri="{FF2B5EF4-FFF2-40B4-BE49-F238E27FC236}">
                        <a16:creationId xmlns:a16="http://schemas.microsoft.com/office/drawing/2014/main" id="{9971608F-9673-477D-BF60-57980056189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9058288" y="2458566"/>
                    <a:ext cx="2001481" cy="0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1" name="Straight Connector 296">
                    <a:extLst>
                      <a:ext uri="{FF2B5EF4-FFF2-40B4-BE49-F238E27FC236}">
                        <a16:creationId xmlns:a16="http://schemas.microsoft.com/office/drawing/2014/main" id="{61F4A3CC-20F8-4FF1-B9EC-E7C89A05CB2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9772650" y="1617444"/>
                    <a:ext cx="0" cy="1353312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2" name="Straight Connector 297">
                    <a:extLst>
                      <a:ext uri="{FF2B5EF4-FFF2-40B4-BE49-F238E27FC236}">
                        <a16:creationId xmlns:a16="http://schemas.microsoft.com/office/drawing/2014/main" id="{008A7926-5441-4AE0-A154-BC48B623BC6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10229850" y="1618627"/>
                    <a:ext cx="0" cy="1353312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3" name="Straight Connector 298">
                    <a:extLst>
                      <a:ext uri="{FF2B5EF4-FFF2-40B4-BE49-F238E27FC236}">
                        <a16:creationId xmlns:a16="http://schemas.microsoft.com/office/drawing/2014/main" id="{6E90C68A-D553-44D3-B326-C99B3EEBBE6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10677525" y="1618628"/>
                    <a:ext cx="0" cy="1357302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4" name="Straight Connector 299">
                    <a:extLst>
                      <a:ext uri="{FF2B5EF4-FFF2-40B4-BE49-F238E27FC236}">
                        <a16:creationId xmlns:a16="http://schemas.microsoft.com/office/drawing/2014/main" id="{2A4C7FE3-98F7-41C2-AA1D-EAA44B90994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>
                    <a:off x="9058288" y="1946615"/>
                    <a:ext cx="2001481" cy="0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6" name="Straight Connector 300">
                    <a:extLst>
                      <a:ext uri="{FF2B5EF4-FFF2-40B4-BE49-F238E27FC236}">
                        <a16:creationId xmlns:a16="http://schemas.microsoft.com/office/drawing/2014/main" id="{1BFBAF02-F469-4231-9986-A2E2BDA56AE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 flipV="1">
                    <a:off x="9772650" y="1615911"/>
                    <a:ext cx="447675" cy="332238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cxnSp>
                <p:nvCxnSpPr>
                  <p:cNvPr id="318" name="Straight Connector 301">
                    <a:extLst>
                      <a:ext uri="{FF2B5EF4-FFF2-40B4-BE49-F238E27FC236}">
                        <a16:creationId xmlns:a16="http://schemas.microsoft.com/office/drawing/2014/main" id="{BE737BF1-12FE-416E-8B9E-E2E1F3A2DE9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 flipV="1">
                    <a:off x="10229850" y="1615911"/>
                    <a:ext cx="438149" cy="330704"/>
                  </a:xfrm>
                  <a:prstGeom prst="line">
                    <a:avLst/>
                  </a:prstGeom>
                  <a:noFill/>
                  <a:ln w="9525" algn="ctr">
                    <a:solidFill>
                      <a:schemeClr val="tx2"/>
                    </a:solidFill>
                    <a:prstDash val="sysDash"/>
                    <a:round/>
                    <a:headEnd/>
                    <a:tailEnd/>
                  </a:ln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</a:extLst>
                </p:spPr>
              </p:cxnSp>
              <p:pic>
                <p:nvPicPr>
                  <p:cNvPr id="320" name="Graphic 302" descr="Badge 1 outline">
                    <a:extLst>
                      <a:ext uri="{FF2B5EF4-FFF2-40B4-BE49-F238E27FC236}">
                        <a16:creationId xmlns:a16="http://schemas.microsoft.com/office/drawing/2014/main" id="{F8C66465-FF53-4E7E-8B76-67BE0EFE1E13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779721" y="1598462"/>
                    <a:ext cx="218900" cy="2189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21" name="Graphic 303" descr="Badge outline">
                    <a:extLst>
                      <a:ext uri="{FF2B5EF4-FFF2-40B4-BE49-F238E27FC236}">
                        <a16:creationId xmlns:a16="http://schemas.microsoft.com/office/drawing/2014/main" id="{0A09583B-A986-4734-8B39-EF6E4C5AD72E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9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0248414" y="1588937"/>
                    <a:ext cx="218900" cy="218900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322" name="Oval 321">
                    <a:extLst>
                      <a:ext uri="{FF2B5EF4-FFF2-40B4-BE49-F238E27FC236}">
                        <a16:creationId xmlns:a16="http://schemas.microsoft.com/office/drawing/2014/main" id="{F4CB03B1-3902-4BA5-9BAA-573F4653D389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10037671" y="1807311"/>
                    <a:ext cx="85731" cy="84148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000000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23" name="Oval 322">
                    <a:extLst>
                      <a:ext uri="{FF2B5EF4-FFF2-40B4-BE49-F238E27FC236}">
                        <a16:creationId xmlns:a16="http://schemas.microsoft.com/office/drawing/2014/main" id="{31CAF913-21CD-44D4-ACE8-0F5A0AD179CA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10447275" y="1831126"/>
                    <a:ext cx="85731" cy="85736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000000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24" name="Oval 323">
                    <a:extLst>
                      <a:ext uri="{FF2B5EF4-FFF2-40B4-BE49-F238E27FC236}">
                        <a16:creationId xmlns:a16="http://schemas.microsoft.com/office/drawing/2014/main" id="{016727AC-4EB0-4EDB-B28E-C6E6635C6D76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10555232" y="1831126"/>
                    <a:ext cx="84144" cy="85736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000000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25" name="Oval 324">
                    <a:extLst>
                      <a:ext uri="{FF2B5EF4-FFF2-40B4-BE49-F238E27FC236}">
                        <a16:creationId xmlns:a16="http://schemas.microsoft.com/office/drawing/2014/main" id="{F04D0C11-2456-40B8-8C1C-0048CF5C320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>
                  <a:xfrm>
                    <a:off x="10499666" y="1743803"/>
                    <a:ext cx="85731" cy="85736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000000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326" name="Graphic 308" descr="Badge Cross outline">
                    <a:extLst>
                      <a:ext uri="{FF2B5EF4-FFF2-40B4-BE49-F238E27FC236}">
                        <a16:creationId xmlns:a16="http://schemas.microsoft.com/office/drawing/2014/main" id="{FE5E345E-193E-4F50-9046-22FF1091B805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0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826034" y="2552978"/>
                    <a:ext cx="384048" cy="384048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27" name="Graphic 309" descr="Badge Tick1 outline">
                    <a:extLst>
                      <a:ext uri="{FF2B5EF4-FFF2-40B4-BE49-F238E27FC236}">
                        <a16:creationId xmlns:a16="http://schemas.microsoft.com/office/drawing/2014/main" id="{899584D2-C037-42CD-AEF3-A676F630C5D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9809186" y="2018571"/>
                    <a:ext cx="387795" cy="38779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28" name="Graphic 310" descr="Badge Tick1 outline">
                    <a:extLst>
                      <a:ext uri="{FF2B5EF4-FFF2-40B4-BE49-F238E27FC236}">
                        <a16:creationId xmlns:a16="http://schemas.microsoft.com/office/drawing/2014/main" id="{B2D12672-1E35-40DB-87E1-CC3EAD23F528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0260648" y="2018571"/>
                    <a:ext cx="387795" cy="38779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pic>
                <p:nvPicPr>
                  <p:cNvPr id="329" name="Graphic 311" descr="Badge Tick1 outline">
                    <a:extLst>
                      <a:ext uri="{FF2B5EF4-FFF2-40B4-BE49-F238E27FC236}">
                        <a16:creationId xmlns:a16="http://schemas.microsoft.com/office/drawing/2014/main" id="{2FAE049A-D5EC-4BD0-A121-9425F2EEBF30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1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0260648" y="2552978"/>
                    <a:ext cx="387795" cy="38779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</p:pic>
              <p:sp>
                <p:nvSpPr>
                  <p:cNvPr id="330" name="TextBox 329">
                    <a:extLst>
                      <a:ext uri="{FF2B5EF4-FFF2-40B4-BE49-F238E27FC236}">
                        <a16:creationId xmlns:a16="http://schemas.microsoft.com/office/drawing/2014/main" id="{D47CF2FE-B572-4AFC-A132-649D6BEB5A83}"/>
                      </a:ext>
                    </a:extLst>
                  </p:cNvPr>
                  <p:cNvSpPr txBox="1"/>
                  <p:nvPr/>
                </p:nvSpPr>
                <p:spPr>
                  <a:xfrm>
                    <a:off x="10515542" y="1683470"/>
                    <a:ext cx="838258" cy="155594"/>
                  </a:xfrm>
                  <a:prstGeom prst="rect">
                    <a:avLst/>
                  </a:prstGeom>
                  <a:noFill/>
                </p:spPr>
                <p:txBody>
                  <a:bodyPr lIns="0" tIns="36576" rIns="0" bIns="0" anchor="ctr">
                    <a:spAutoFit/>
                  </a:bodyPr>
                  <a:lstStyle/>
                  <a:p>
                    <a:pPr algn="ctr" eaLnBrk="1" fontAlgn="auto" hangingPunct="1">
                      <a:lnSpc>
                        <a:spcPct val="85000"/>
                      </a:lnSpc>
                      <a:spcBef>
                        <a:spcPts val="0"/>
                      </a:spcBef>
                      <a:spcAft>
                        <a:spcPts val="600"/>
                      </a:spcAft>
                      <a:buClr>
                        <a:srgbClr val="FFE600"/>
                      </a:buClr>
                      <a:buSzPct val="70000"/>
                      <a:defRPr/>
                    </a:pPr>
                    <a:r>
                      <a:rPr lang="ru-RU" sz="900" b="1" kern="0" dirty="0">
                        <a:solidFill>
                          <a:prstClr val="white"/>
                        </a:solidFill>
                        <a:latin typeface="+mj-lt"/>
                      </a:rPr>
                      <a:t>Итого</a:t>
                    </a:r>
                    <a:endParaRPr lang="en-US" sz="900" b="1" kern="0" dirty="0">
                      <a:solidFill>
                        <a:prstClr val="white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31" name="TextBox 330">
                    <a:extLst>
                      <a:ext uri="{FF2B5EF4-FFF2-40B4-BE49-F238E27FC236}">
                        <a16:creationId xmlns:a16="http://schemas.microsoft.com/office/drawing/2014/main" id="{1E70FE0D-E90E-46FA-B9EB-B2CD94996E14}"/>
                      </a:ext>
                    </a:extLst>
                  </p:cNvPr>
                  <p:cNvSpPr txBox="1"/>
                  <p:nvPr/>
                </p:nvSpPr>
                <p:spPr>
                  <a:xfrm>
                    <a:off x="10490141" y="1978782"/>
                    <a:ext cx="838258" cy="455669"/>
                  </a:xfrm>
                  <a:prstGeom prst="rect">
                    <a:avLst/>
                  </a:prstGeom>
                  <a:noFill/>
                </p:spPr>
                <p:txBody>
                  <a:bodyPr lIns="0" tIns="36576" rIns="0" bIns="0" anchor="ctr">
                    <a:spAutoFit/>
                  </a:bodyPr>
                  <a:lstStyle/>
                  <a:p>
                    <a:pPr algn="ctr" eaLnBrk="1" fontAlgn="auto" hangingPunct="1">
                      <a:lnSpc>
                        <a:spcPct val="85000"/>
                      </a:lnSpc>
                      <a:spcBef>
                        <a:spcPts val="0"/>
                      </a:spcBef>
                      <a:spcAft>
                        <a:spcPts val="600"/>
                      </a:spcAft>
                      <a:buClr>
                        <a:srgbClr val="FFE600"/>
                      </a:buClr>
                      <a:buSzPct val="70000"/>
                      <a:defRPr/>
                    </a:pPr>
                    <a:r>
                      <a:rPr lang="ru-RU" sz="3200" kern="0" dirty="0">
                        <a:solidFill>
                          <a:prstClr val="white"/>
                        </a:solidFill>
                        <a:latin typeface="+mj-lt"/>
                      </a:rPr>
                      <a:t>4</a:t>
                    </a:r>
                    <a:endParaRPr lang="en-US" sz="3200" kern="0" dirty="0">
                      <a:solidFill>
                        <a:prstClr val="white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32" name="TextBox 331">
                    <a:extLst>
                      <a:ext uri="{FF2B5EF4-FFF2-40B4-BE49-F238E27FC236}">
                        <a16:creationId xmlns:a16="http://schemas.microsoft.com/office/drawing/2014/main" id="{FCB51B45-A8F2-4B0A-B65F-5467730A71F6}"/>
                      </a:ext>
                    </a:extLst>
                  </p:cNvPr>
                  <p:cNvSpPr txBox="1"/>
                  <p:nvPr/>
                </p:nvSpPr>
                <p:spPr>
                  <a:xfrm>
                    <a:off x="10498078" y="2544003"/>
                    <a:ext cx="838258" cy="455669"/>
                  </a:xfrm>
                  <a:prstGeom prst="rect">
                    <a:avLst/>
                  </a:prstGeom>
                  <a:noFill/>
                </p:spPr>
                <p:txBody>
                  <a:bodyPr lIns="0" tIns="36576" rIns="0" bIns="0" anchor="ctr">
                    <a:spAutoFit/>
                  </a:bodyPr>
                  <a:lstStyle/>
                  <a:p>
                    <a:pPr algn="ctr" eaLnBrk="1" fontAlgn="auto" hangingPunct="1">
                      <a:lnSpc>
                        <a:spcPct val="85000"/>
                      </a:lnSpc>
                      <a:spcBef>
                        <a:spcPts val="0"/>
                      </a:spcBef>
                      <a:spcAft>
                        <a:spcPts val="600"/>
                      </a:spcAft>
                      <a:buClr>
                        <a:srgbClr val="FFE600"/>
                      </a:buClr>
                      <a:buSzPct val="70000"/>
                      <a:defRPr/>
                    </a:pPr>
                    <a:r>
                      <a:rPr lang="ru-RU" sz="3200" kern="0" dirty="0">
                        <a:solidFill>
                          <a:prstClr val="white"/>
                        </a:solidFill>
                        <a:latin typeface="+mj-lt"/>
                      </a:rPr>
                      <a:t>3</a:t>
                    </a:r>
                    <a:endParaRPr lang="en-US" sz="3200" kern="0" dirty="0">
                      <a:solidFill>
                        <a:prstClr val="white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33" name="Oval 332">
                    <a:extLst>
                      <a:ext uri="{FF2B5EF4-FFF2-40B4-BE49-F238E27FC236}">
                        <a16:creationId xmlns:a16="http://schemas.microsoft.com/office/drawing/2014/main" id="{2D185757-2AE1-4E0B-8B29-524ADE5FE6E1}"/>
                      </a:ext>
                    </a:extLst>
                  </p:cNvPr>
                  <p:cNvSpPr/>
                  <p:nvPr/>
                </p:nvSpPr>
                <p:spPr>
                  <a:xfrm>
                    <a:off x="9189888" y="2018474"/>
                    <a:ext cx="366738" cy="365171"/>
                  </a:xfrm>
                  <a:prstGeom prst="ellipse">
                    <a:avLst/>
                  </a:prstGeom>
                  <a:noFill/>
                  <a:ln w="34925" cap="flat" cmpd="sng" algn="ctr">
                    <a:solidFill>
                      <a:srgbClr val="27ACAA"/>
                    </a:solidFill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2E2E38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334" name="Oval 333">
                    <a:extLst>
                      <a:ext uri="{FF2B5EF4-FFF2-40B4-BE49-F238E27FC236}">
                        <a16:creationId xmlns:a16="http://schemas.microsoft.com/office/drawing/2014/main" id="{13E8BD9A-54C9-44F3-8E4A-667534552EE4}"/>
                      </a:ext>
                    </a:extLst>
                  </p:cNvPr>
                  <p:cNvSpPr/>
                  <p:nvPr/>
                </p:nvSpPr>
                <p:spPr>
                  <a:xfrm>
                    <a:off x="9181951" y="2550354"/>
                    <a:ext cx="365150" cy="366758"/>
                  </a:xfrm>
                  <a:prstGeom prst="ellipse">
                    <a:avLst/>
                  </a:prstGeom>
                  <a:noFill/>
                  <a:ln w="34925" cap="flat" cmpd="sng" algn="ctr">
                    <a:solidFill>
                      <a:srgbClr val="27ACAA"/>
                    </a:solidFill>
                    <a:prstDash val="solid"/>
                  </a:ln>
                  <a:effectLst/>
                </p:spPr>
                <p:txBody>
                  <a:bodyPr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US" sz="1200" kern="0" dirty="0">
                      <a:solidFill>
                        <a:srgbClr val="2E2E38"/>
                      </a:solidFill>
                      <a:latin typeface="+mj-lt"/>
                    </a:endParaRPr>
                  </a:p>
                </p:txBody>
              </p:sp>
            </p:grpSp>
            <p:sp>
              <p:nvSpPr>
                <p:cNvPr id="306" name="TextBox 305">
                  <a:extLst>
                    <a:ext uri="{FF2B5EF4-FFF2-40B4-BE49-F238E27FC236}">
                      <a16:creationId xmlns:a16="http://schemas.microsoft.com/office/drawing/2014/main" id="{F6EC8B6E-15A4-4E1A-9BAA-896E7FE4F2E9}"/>
                    </a:ext>
                  </a:extLst>
                </p:cNvPr>
                <p:cNvSpPr txBox="1"/>
                <p:nvPr/>
              </p:nvSpPr>
              <p:spPr>
                <a:xfrm>
                  <a:off x="8242107" y="1419936"/>
                  <a:ext cx="1633650" cy="273084"/>
                </a:xfrm>
                <a:prstGeom prst="rect">
                  <a:avLst/>
                </a:prstGeom>
                <a:noFill/>
              </p:spPr>
              <p:txBody>
                <a:bodyPr lIns="0" tIns="36576" rIns="0" bIns="0" anchor="ctr">
                  <a:spAutoFit/>
                </a:bodyPr>
                <a:lstStyle/>
                <a:p>
                  <a:pPr algn="ctr" eaLnBrk="1" fontAlgn="auto" hangingPunct="1">
                    <a:lnSpc>
                      <a:spcPct val="85000"/>
                    </a:lnSpc>
                    <a:spcBef>
                      <a:spcPts val="0"/>
                    </a:spcBef>
                    <a:spcAft>
                      <a:spcPts val="600"/>
                    </a:spcAft>
                    <a:buClr>
                      <a:srgbClr val="FFE600"/>
                    </a:buClr>
                    <a:buSzPct val="70000"/>
                    <a:defRPr/>
                  </a:pPr>
                  <a:r>
                    <a:rPr lang="ru-RU" sz="900" b="1" kern="0" dirty="0">
                      <a:solidFill>
                        <a:prstClr val="white"/>
                      </a:solidFill>
                      <a:latin typeface="+mj-lt"/>
                    </a:rPr>
                    <a:t>Признак</a:t>
                  </a:r>
                  <a:br>
                    <a:rPr lang="ru-RU" sz="900" b="1" kern="0" dirty="0">
                      <a:solidFill>
                        <a:prstClr val="white"/>
                      </a:solidFill>
                      <a:latin typeface="+mj-lt"/>
                    </a:rPr>
                  </a:br>
                  <a:r>
                    <a:rPr lang="ru-RU" sz="900" b="1" kern="0" dirty="0">
                      <a:solidFill>
                        <a:prstClr val="white"/>
                      </a:solidFill>
                      <a:latin typeface="+mj-lt"/>
                    </a:rPr>
                    <a:t> / балл</a:t>
                  </a:r>
                  <a:endParaRPr lang="en-US" sz="900" b="1" kern="0" dirty="0">
                    <a:solidFill>
                      <a:prstClr val="white"/>
                    </a:solidFill>
                    <a:latin typeface="+mj-lt"/>
                  </a:endParaRPr>
                </a:p>
              </p:txBody>
            </p:sp>
          </p:grpSp>
          <p:cxnSp>
            <p:nvCxnSpPr>
              <p:cNvPr id="289" name="Straight Connector 272">
                <a:extLst>
                  <a:ext uri="{FF2B5EF4-FFF2-40B4-BE49-F238E27FC236}">
                    <a16:creationId xmlns:a16="http://schemas.microsoft.com/office/drawing/2014/main" id="{5653A1FD-9972-4A87-A1C5-CC6D9655E76A}"/>
                  </a:ext>
                </a:extLst>
              </p:cNvPr>
              <p:cNvCxnSpPr>
                <a:cxnSpLocks noChangeShapeType="1"/>
                <a:stCxn id="183" idx="1"/>
              </p:cNvCxnSpPr>
              <p:nvPr/>
            </p:nvCxnSpPr>
            <p:spPr bwMode="auto">
              <a:xfrm flipH="1" flipV="1">
                <a:off x="2877111" y="2500519"/>
                <a:ext cx="168087" cy="142687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0" name="Straight Connector 273">
                <a:extLst>
                  <a:ext uri="{FF2B5EF4-FFF2-40B4-BE49-F238E27FC236}">
                    <a16:creationId xmlns:a16="http://schemas.microsoft.com/office/drawing/2014/main" id="{1BEDE8A7-F6AC-4DAD-8FFC-1BA2FD4B4E28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505448" y="2503507"/>
                <a:ext cx="376836" cy="0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1" name="Straight Connector 274">
                <a:extLst>
                  <a:ext uri="{FF2B5EF4-FFF2-40B4-BE49-F238E27FC236}">
                    <a16:creationId xmlns:a16="http://schemas.microsoft.com/office/drawing/2014/main" id="{2C8231B4-0DB5-4FDA-A02A-24E273D7639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 flipH="1" flipV="1">
                <a:off x="3128204" y="2244039"/>
                <a:ext cx="453476" cy="402238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2" name="Straight Connector 275">
                <a:extLst>
                  <a:ext uri="{FF2B5EF4-FFF2-40B4-BE49-F238E27FC236}">
                    <a16:creationId xmlns:a16="http://schemas.microsoft.com/office/drawing/2014/main" id="{86EF4EAC-9726-4544-960F-2F6490473A57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2757713" y="2247214"/>
                <a:ext cx="376836" cy="0"/>
              </a:xfrm>
              <a:prstGeom prst="line">
                <a:avLst/>
              </a:prstGeom>
              <a:noFill/>
              <a:ln w="12700" algn="ctr">
                <a:solidFill>
                  <a:schemeClr val="bg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93" name="Oval 292">
                <a:extLst>
                  <a:ext uri="{FF2B5EF4-FFF2-40B4-BE49-F238E27FC236}">
                    <a16:creationId xmlns:a16="http://schemas.microsoft.com/office/drawing/2014/main" id="{90798F98-907C-4A2A-B031-66B03962C979}"/>
                  </a:ext>
                </a:extLst>
              </p:cNvPr>
              <p:cNvSpPr/>
              <p:nvPr/>
            </p:nvSpPr>
            <p:spPr>
              <a:xfrm>
                <a:off x="6913964" y="2752931"/>
                <a:ext cx="401665" cy="401688"/>
              </a:xfrm>
              <a:prstGeom prst="ellipse">
                <a:avLst/>
              </a:prstGeom>
              <a:noFill/>
              <a:ln w="34925" cap="flat" cmpd="sng" algn="ctr">
                <a:solidFill>
                  <a:srgbClr val="27ACAA"/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2E2E38"/>
                  </a:solidFill>
                  <a:latin typeface="+mj-lt"/>
                </a:endParaRPr>
              </a:p>
            </p:txBody>
          </p:sp>
          <p:cxnSp>
            <p:nvCxnSpPr>
              <p:cNvPr id="294" name="Connector: Elbow 277">
                <a:extLst>
                  <a:ext uri="{FF2B5EF4-FFF2-40B4-BE49-F238E27FC236}">
                    <a16:creationId xmlns:a16="http://schemas.microsoft.com/office/drawing/2014/main" id="{634E247B-B47F-4332-962A-B9C54F87C1C6}"/>
                  </a:ext>
                </a:extLst>
              </p:cNvPr>
              <p:cNvCxnSpPr>
                <a:cxnSpLocks noChangeShapeType="1"/>
                <a:stCxn id="293" idx="4"/>
                <a:endCxn id="279" idx="2"/>
              </p:cNvCxnSpPr>
              <p:nvPr/>
            </p:nvCxnSpPr>
            <p:spPr bwMode="auto">
              <a:xfrm rot="16200000" flipH="1">
                <a:off x="7061140" y="3207736"/>
                <a:ext cx="455750" cy="349340"/>
              </a:xfrm>
              <a:prstGeom prst="bentConnector2">
                <a:avLst/>
              </a:prstGeom>
              <a:noFill/>
              <a:ln w="9525" algn="ctr">
                <a:solidFill>
                  <a:srgbClr val="FFFFFF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5" name="Connector: Elbow 278">
                <a:extLst>
                  <a:ext uri="{FF2B5EF4-FFF2-40B4-BE49-F238E27FC236}">
                    <a16:creationId xmlns:a16="http://schemas.microsoft.com/office/drawing/2014/main" id="{645AE9E0-2D91-4D60-B3CA-0227618241BD}"/>
                  </a:ext>
                </a:extLst>
              </p:cNvPr>
              <p:cNvCxnSpPr>
                <a:cxnSpLocks/>
                <a:stCxn id="278" idx="4"/>
                <a:endCxn id="279" idx="6"/>
              </p:cNvCxnSpPr>
              <p:nvPr/>
            </p:nvCxnSpPr>
            <p:spPr bwMode="auto">
              <a:xfrm rot="5400000">
                <a:off x="7809159" y="3207519"/>
                <a:ext cx="459625" cy="345899"/>
              </a:xfrm>
              <a:prstGeom prst="bentConnector2">
                <a:avLst/>
              </a:prstGeom>
              <a:noFill/>
              <a:ln w="9525" algn="ctr">
                <a:solidFill>
                  <a:srgbClr val="FFFFFF"/>
                </a:solidFill>
                <a:miter lim="800000"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6" name="Straight Arrow Connector 279">
                <a:extLst>
                  <a:ext uri="{FF2B5EF4-FFF2-40B4-BE49-F238E27FC236}">
                    <a16:creationId xmlns:a16="http://schemas.microsoft.com/office/drawing/2014/main" id="{BBF22E60-3CFA-41C5-9392-D2EBDBE3DA73}"/>
                  </a:ext>
                </a:extLst>
              </p:cNvPr>
              <p:cNvCxnSpPr>
                <a:cxnSpLocks noChangeShapeType="1"/>
                <a:stCxn id="293" idx="6"/>
                <a:endCxn id="278" idx="2"/>
              </p:cNvCxnSpPr>
              <p:nvPr/>
            </p:nvCxnSpPr>
            <p:spPr bwMode="auto">
              <a:xfrm flipV="1">
                <a:off x="7315513" y="2951426"/>
                <a:ext cx="698680" cy="1937"/>
              </a:xfrm>
              <a:prstGeom prst="straightConnector1">
                <a:avLst/>
              </a:prstGeom>
              <a:noFill/>
              <a:ln w="9525" algn="ctr">
                <a:solidFill>
                  <a:srgbClr val="FFFFFF"/>
                </a:solidFill>
                <a:prstDash val="sysDot"/>
                <a:round/>
                <a:headEnd type="triangl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97" name="Rectangle: Rounded Corners 280">
                <a:extLst>
                  <a:ext uri="{FF2B5EF4-FFF2-40B4-BE49-F238E27FC236}">
                    <a16:creationId xmlns:a16="http://schemas.microsoft.com/office/drawing/2014/main" id="{C9CF9C74-B1CD-46AA-AF77-21985A4FF486}"/>
                  </a:ext>
                </a:extLst>
              </p:cNvPr>
              <p:cNvSpPr/>
              <p:nvPr/>
            </p:nvSpPr>
            <p:spPr>
              <a:xfrm>
                <a:off x="8703200" y="5445668"/>
                <a:ext cx="1050996" cy="409626"/>
              </a:xfrm>
              <a:prstGeom prst="roundRect">
                <a:avLst/>
              </a:prstGeom>
              <a:solidFill>
                <a:srgbClr val="2E2E38"/>
              </a:solidFill>
              <a:ln w="9525" cap="flat" cmpd="sng" algn="ctr">
                <a:solidFill>
                  <a:schemeClr val="tx2"/>
                </a:solidFill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900" b="1" kern="0" dirty="0">
                    <a:solidFill>
                      <a:prstClr val="white"/>
                    </a:solidFill>
                    <a:latin typeface="+mj-lt"/>
                  </a:rPr>
                  <a:t>Поиск </a:t>
                </a:r>
                <a:r>
                  <a:rPr lang="ru-RU" sz="900" b="1" kern="0" dirty="0" smtClean="0">
                    <a:solidFill>
                      <a:prstClr val="white"/>
                    </a:solidFill>
                    <a:latin typeface="+mj-lt"/>
                  </a:rPr>
                  <a:t>50</a:t>
                </a:r>
                <a:r>
                  <a:rPr lang="ru-RU" sz="900" b="1" kern="0" dirty="0">
                    <a:solidFill>
                      <a:prstClr val="white"/>
                    </a:solidFill>
                    <a:latin typeface="+mj-lt"/>
                  </a:rPr>
                  <a:t>+ индикаторов</a:t>
                </a:r>
                <a:endParaRPr lang="en-US" sz="900" b="1" kern="0" dirty="0">
                  <a:solidFill>
                    <a:prstClr val="white"/>
                  </a:solidFill>
                  <a:latin typeface="+mj-lt"/>
                </a:endParaRPr>
              </a:p>
            </p:txBody>
          </p:sp>
          <p:pic>
            <p:nvPicPr>
              <p:cNvPr id="298" name="Graphic 281" descr="Exclamation mark with solid fill">
                <a:extLst>
                  <a:ext uri="{FF2B5EF4-FFF2-40B4-BE49-F238E27FC236}">
                    <a16:creationId xmlns:a16="http://schemas.microsoft.com/office/drawing/2014/main" id="{EC973D51-53DE-4F24-A53F-8036F69C68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84232" y="4474029"/>
                <a:ext cx="426575" cy="4265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9" name="Rounded Rectangle 122">
                <a:extLst>
                  <a:ext uri="{FF2B5EF4-FFF2-40B4-BE49-F238E27FC236}">
                    <a16:creationId xmlns:a16="http://schemas.microsoft.com/office/drawing/2014/main" id="{7E2517BA-F754-4657-A64A-9C949D52CF04}"/>
                  </a:ext>
                </a:extLst>
              </p:cNvPr>
              <p:cNvSpPr/>
              <p:nvPr/>
            </p:nvSpPr>
            <p:spPr>
              <a:xfrm>
                <a:off x="8499986" y="4435891"/>
                <a:ext cx="1057348" cy="517590"/>
              </a:xfrm>
              <a:prstGeom prst="roundRect">
                <a:avLst/>
              </a:prstGeom>
              <a:noFill/>
              <a:ln w="19050" cap="flat" cmpd="sng" algn="ctr">
                <a:noFill/>
                <a:prstDash val="solid"/>
              </a:ln>
              <a:effectLst/>
            </p:spPr>
            <p:txBody>
              <a:bodyPr lIns="0" rIns="0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900" b="1" kern="0" spc="-30" dirty="0">
                    <a:solidFill>
                      <a:prstClr val="white"/>
                    </a:solidFill>
                    <a:latin typeface="+mj-lt"/>
                  </a:rPr>
                  <a:t>Экономическая зависимость от Объекта</a:t>
                </a:r>
                <a:endParaRPr lang="en-US" sz="900" b="1" kern="0" spc="-30" dirty="0">
                  <a:solidFill>
                    <a:prstClr val="white"/>
                  </a:solidFill>
                  <a:latin typeface="+mj-lt"/>
                </a:endParaRPr>
              </a:p>
            </p:txBody>
          </p:sp>
          <p:sp>
            <p:nvSpPr>
              <p:cNvPr id="300" name="Rounded Rectangle 122">
                <a:extLst>
                  <a:ext uri="{FF2B5EF4-FFF2-40B4-BE49-F238E27FC236}">
                    <a16:creationId xmlns:a16="http://schemas.microsoft.com/office/drawing/2014/main" id="{7E9EC276-D576-4C77-8EFD-EBF7B2742C44}"/>
                  </a:ext>
                </a:extLst>
              </p:cNvPr>
              <p:cNvSpPr/>
              <p:nvPr/>
            </p:nvSpPr>
            <p:spPr>
              <a:xfrm>
                <a:off x="8515862" y="4977297"/>
                <a:ext cx="1057348" cy="517590"/>
              </a:xfrm>
              <a:prstGeom prst="roundRect">
                <a:avLst/>
              </a:prstGeom>
              <a:noFill/>
              <a:ln w="19050" cap="flat" cmpd="sng" algn="ctr">
                <a:noFill/>
                <a:prstDash val="solid"/>
              </a:ln>
              <a:effectLst/>
            </p:spPr>
            <p:txBody>
              <a:bodyPr lIns="0" rIns="0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ru-RU" sz="900" b="1" kern="0" spc="-30" dirty="0">
                    <a:solidFill>
                      <a:prstClr val="white"/>
                    </a:solidFill>
                    <a:latin typeface="+mj-lt"/>
                  </a:rPr>
                  <a:t>Директор 53 компаний</a:t>
                </a:r>
                <a:endParaRPr lang="en-US" sz="900" b="1" kern="0" spc="-30" dirty="0">
                  <a:solidFill>
                    <a:prstClr val="white"/>
                  </a:solidFill>
                  <a:latin typeface="+mj-lt"/>
                </a:endParaRPr>
              </a:p>
            </p:txBody>
          </p:sp>
          <p:pic>
            <p:nvPicPr>
              <p:cNvPr id="301" name="Graphic 284" descr="Exclamation mark with solid fill">
                <a:extLst>
                  <a:ext uri="{FF2B5EF4-FFF2-40B4-BE49-F238E27FC236}">
                    <a16:creationId xmlns:a16="http://schemas.microsoft.com/office/drawing/2014/main" id="{18C82D82-EC11-4AE8-98A4-34A508EAF4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84232" y="5021904"/>
                <a:ext cx="426575" cy="4265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2" name="Can 112">
                <a:extLst>
                  <a:ext uri="{FF2B5EF4-FFF2-40B4-BE49-F238E27FC236}">
                    <a16:creationId xmlns:a16="http://schemas.microsoft.com/office/drawing/2014/main" id="{6A42F53F-392E-464B-A7E2-200F4B8C7129}"/>
                  </a:ext>
                </a:extLst>
              </p:cNvPr>
              <p:cNvSpPr/>
              <p:nvPr/>
            </p:nvSpPr>
            <p:spPr>
              <a:xfrm>
                <a:off x="2844920" y="4353331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303" name="Can 113">
                <a:extLst>
                  <a:ext uri="{FF2B5EF4-FFF2-40B4-BE49-F238E27FC236}">
                    <a16:creationId xmlns:a16="http://schemas.microsoft.com/office/drawing/2014/main" id="{37F28608-C1D6-4692-9310-6BB599BEE8DC}"/>
                  </a:ext>
                </a:extLst>
              </p:cNvPr>
              <p:cNvSpPr/>
              <p:nvPr/>
            </p:nvSpPr>
            <p:spPr>
              <a:xfrm>
                <a:off x="3387883" y="4353331"/>
                <a:ext cx="390552" cy="457257"/>
              </a:xfrm>
              <a:prstGeom prst="can">
                <a:avLst/>
              </a:prstGeom>
              <a:solidFill>
                <a:srgbClr val="000000">
                  <a:lumMod val="20000"/>
                  <a:lumOff val="80000"/>
                </a:srgb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kern="0" dirty="0">
                  <a:solidFill>
                    <a:srgbClr val="000000"/>
                  </a:solidFill>
                  <a:latin typeface="+mj-lt"/>
                </a:endParaRPr>
              </a:p>
            </p:txBody>
          </p:sp>
          <p:sp>
            <p:nvSpPr>
              <p:cNvPr id="304" name="TextBox 303">
                <a:extLst>
                  <a:ext uri="{FF2B5EF4-FFF2-40B4-BE49-F238E27FC236}">
                    <a16:creationId xmlns:a16="http://schemas.microsoft.com/office/drawing/2014/main" id="{7361F1DE-D4D0-4D5C-8858-5B349F799E16}"/>
                  </a:ext>
                </a:extLst>
              </p:cNvPr>
              <p:cNvSpPr txBox="1"/>
              <p:nvPr/>
            </p:nvSpPr>
            <p:spPr>
              <a:xfrm>
                <a:off x="914387" y="4424778"/>
                <a:ext cx="1759072" cy="344530"/>
              </a:xfrm>
              <a:prstGeom prst="rect">
                <a:avLst/>
              </a:prstGeom>
              <a:noFill/>
            </p:spPr>
            <p:txBody>
              <a:bodyPr lIns="0" tIns="36576" rIns="0" bIns="0"/>
              <a:lstStyle/>
              <a:p>
                <a:pPr eaLnBrk="1" fontAlgn="auto" hangingPunct="1">
                  <a:lnSpc>
                    <a:spcPct val="85000"/>
                  </a:lnSpc>
                  <a:spcBef>
                    <a:spcPts val="0"/>
                  </a:spcBef>
                  <a:spcAft>
                    <a:spcPts val="600"/>
                  </a:spcAft>
                  <a:buClr>
                    <a:srgbClr val="FFE600"/>
                  </a:buClr>
                  <a:buSzPct val="70000"/>
                  <a:defRPr/>
                </a:pPr>
                <a:r>
                  <a:rPr lang="ru-RU" sz="1200" b="1" kern="0" spc="-30" dirty="0">
                    <a:solidFill>
                      <a:prstClr val="white"/>
                    </a:solidFill>
                    <a:latin typeface="+mj-lt"/>
                  </a:rPr>
                  <a:t>Открытые и коммерческие источники</a:t>
                </a:r>
                <a:endParaRPr lang="en-US" sz="1200" b="1" kern="0" spc="-30" dirty="0">
                  <a:solidFill>
                    <a:prstClr val="white"/>
                  </a:solidFill>
                  <a:latin typeface="+mj-lt"/>
                </a:endParaRPr>
              </a:p>
            </p:txBody>
          </p:sp>
        </p:grpSp>
        <p:pic>
          <p:nvPicPr>
            <p:cNvPr id="125" name="Graphic 3" descr="Factory outline">
              <a:extLst>
                <a:ext uri="{FF2B5EF4-FFF2-40B4-BE49-F238E27FC236}">
                  <a16:creationId xmlns:a16="http://schemas.microsoft.com/office/drawing/2014/main" id="{A11D65E2-3266-47AE-999A-355BEA86F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73641" y="2460526"/>
              <a:ext cx="347662" cy="347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6" name="Graphic 5" descr="Building outline">
              <a:extLst>
                <a:ext uri="{FF2B5EF4-FFF2-40B4-BE49-F238E27FC236}">
                  <a16:creationId xmlns:a16="http://schemas.microsoft.com/office/drawing/2014/main" id="{EFF7C408-F4A9-42CB-92E3-E45A8E2B2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4616" y="2468464"/>
              <a:ext cx="328612" cy="32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0" name="Graphic 7" descr="Male profile outline">
              <a:extLst>
                <a:ext uri="{FF2B5EF4-FFF2-40B4-BE49-F238E27FC236}">
                  <a16:creationId xmlns:a16="http://schemas.microsoft.com/office/drawing/2014/main" id="{FA387772-EA7A-4C7F-9BF7-134C5123D7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16428" y="3106639"/>
              <a:ext cx="379413" cy="377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Graphic 143" descr="Factory outline">
              <a:extLst>
                <a:ext uri="{FF2B5EF4-FFF2-40B4-BE49-F238E27FC236}">
                  <a16:creationId xmlns:a16="http://schemas.microsoft.com/office/drawing/2014/main" id="{28EF0FD5-B796-4DDA-B323-5BB99650C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61091" y="2185889"/>
              <a:ext cx="296862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7" name="Graphic 144" descr="Building outline">
              <a:extLst>
                <a:ext uri="{FF2B5EF4-FFF2-40B4-BE49-F238E27FC236}">
                  <a16:creationId xmlns:a16="http://schemas.microsoft.com/office/drawing/2014/main" id="{0E9034F4-FACE-492E-8CAE-3D80286FB89C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4741" y="2722464"/>
              <a:ext cx="303212" cy="304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8" name="Graphic 145" descr="Building outline">
              <a:extLst>
                <a:ext uri="{FF2B5EF4-FFF2-40B4-BE49-F238E27FC236}">
                  <a16:creationId xmlns:a16="http://schemas.microsoft.com/office/drawing/2014/main" id="{9AEE4BB1-024A-47D1-BF18-1F0967523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9503" y="4263926"/>
              <a:ext cx="304800" cy="303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5" name="Graphic 146" descr="Male profile outline">
              <a:extLst>
                <a:ext uri="{FF2B5EF4-FFF2-40B4-BE49-F238E27FC236}">
                  <a16:creationId xmlns:a16="http://schemas.microsoft.com/office/drawing/2014/main" id="{C1B6EAFF-9782-403D-BE36-5F2136F23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89503" y="4756051"/>
              <a:ext cx="300038" cy="29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6121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337;p14"/>
          <p:cNvGrpSpPr/>
          <p:nvPr/>
        </p:nvGrpSpPr>
        <p:grpSpPr>
          <a:xfrm flipH="1">
            <a:off x="-13384" y="-79820"/>
            <a:ext cx="12205383" cy="6916897"/>
            <a:chOff x="-38475" y="-149400"/>
            <a:chExt cx="9236700" cy="5454600"/>
          </a:xfrm>
        </p:grpSpPr>
        <p:cxnSp>
          <p:nvCxnSpPr>
            <p:cNvPr id="198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1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2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4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22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5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20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6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18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9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07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8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9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216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0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14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1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212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" y="-7734"/>
            <a:ext cx="12192000" cy="6893117"/>
            <a:chOff x="1" y="-7734"/>
            <a:chExt cx="12192000" cy="6893117"/>
          </a:xfrm>
        </p:grpSpPr>
        <p:grpSp>
          <p:nvGrpSpPr>
            <p:cNvPr id="139" name="Google Shape;337;p14"/>
            <p:cNvGrpSpPr/>
            <p:nvPr/>
          </p:nvGrpSpPr>
          <p:grpSpPr>
            <a:xfrm>
              <a:off x="26914" y="-7734"/>
              <a:ext cx="12134788" cy="6893117"/>
              <a:chOff x="-38475" y="-149400"/>
              <a:chExt cx="9236700" cy="5454600"/>
            </a:xfrm>
          </p:grpSpPr>
          <p:cxnSp>
            <p:nvCxnSpPr>
              <p:cNvPr id="140" name="Google Shape;338;p14"/>
              <p:cNvCxnSpPr/>
              <p:nvPr/>
            </p:nvCxnSpPr>
            <p:spPr>
              <a:xfrm rot="10800000" flipH="1">
                <a:off x="8103025" y="935750"/>
                <a:ext cx="1073100" cy="4228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1" name="Google Shape;339;p14"/>
              <p:cNvCxnSpPr/>
              <p:nvPr/>
            </p:nvCxnSpPr>
            <p:spPr>
              <a:xfrm flipH="1">
                <a:off x="4433800" y="3088375"/>
                <a:ext cx="4750200" cy="2178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2" name="Google Shape;340;p14"/>
              <p:cNvCxnSpPr/>
              <p:nvPr/>
            </p:nvCxnSpPr>
            <p:spPr>
              <a:xfrm>
                <a:off x="5898975" y="4174350"/>
                <a:ext cx="2917200" cy="6168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3" name="Google Shape;341;p14"/>
              <p:cNvCxnSpPr/>
              <p:nvPr/>
            </p:nvCxnSpPr>
            <p:spPr>
              <a:xfrm rot="10800000" flipH="1">
                <a:off x="-27775" y="-47550"/>
                <a:ext cx="3485100" cy="9543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4" name="Google Shape;342;p14"/>
              <p:cNvCxnSpPr/>
              <p:nvPr/>
            </p:nvCxnSpPr>
            <p:spPr>
              <a:xfrm>
                <a:off x="-38475" y="158200"/>
                <a:ext cx="9236700" cy="308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5" name="Google Shape;343;p14"/>
              <p:cNvCxnSpPr/>
              <p:nvPr/>
            </p:nvCxnSpPr>
            <p:spPr>
              <a:xfrm>
                <a:off x="8015225" y="-73150"/>
                <a:ext cx="1176000" cy="3547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46" name="Google Shape;344;p14"/>
              <p:cNvGrpSpPr/>
              <p:nvPr/>
            </p:nvGrpSpPr>
            <p:grpSpPr>
              <a:xfrm>
                <a:off x="7828101" y="93150"/>
                <a:ext cx="718341" cy="718341"/>
                <a:chOff x="-83525" y="4333650"/>
                <a:chExt cx="539700" cy="539700"/>
              </a:xfrm>
            </p:grpSpPr>
            <p:sp>
              <p:nvSpPr>
                <p:cNvPr id="164" name="Google Shape;345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5" name="Google Shape;346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7" name="Google Shape;347;p14"/>
              <p:cNvGrpSpPr/>
              <p:nvPr/>
            </p:nvGrpSpPr>
            <p:grpSpPr>
              <a:xfrm>
                <a:off x="8105174" y="2908534"/>
                <a:ext cx="909610" cy="909610"/>
                <a:chOff x="-83525" y="4333650"/>
                <a:chExt cx="539700" cy="539700"/>
              </a:xfrm>
            </p:grpSpPr>
            <p:sp>
              <p:nvSpPr>
                <p:cNvPr id="162" name="Google Shape;348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349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8" name="Google Shape;350;p14"/>
              <p:cNvGrpSpPr/>
              <p:nvPr/>
            </p:nvGrpSpPr>
            <p:grpSpPr>
              <a:xfrm>
                <a:off x="2518898" y="28099"/>
                <a:ext cx="438506" cy="438506"/>
                <a:chOff x="-83525" y="4333650"/>
                <a:chExt cx="539700" cy="539700"/>
              </a:xfrm>
            </p:grpSpPr>
            <p:sp>
              <p:nvSpPr>
                <p:cNvPr id="160" name="Google Shape;351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ysClr val="windowText" lastClr="000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" name="Google Shape;352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cxnSp>
            <p:nvCxnSpPr>
              <p:cNvPr id="149" name="Google Shape;353;p14"/>
              <p:cNvCxnSpPr/>
              <p:nvPr/>
            </p:nvCxnSpPr>
            <p:spPr>
              <a:xfrm>
                <a:off x="5311625" y="-72950"/>
                <a:ext cx="3863400" cy="2765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0" name="Google Shape;354;p14"/>
              <p:cNvCxnSpPr/>
              <p:nvPr/>
            </p:nvCxnSpPr>
            <p:spPr>
              <a:xfrm flipH="1">
                <a:off x="6374775" y="-149400"/>
                <a:ext cx="826800" cy="5454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51" name="Google Shape;355;p14"/>
              <p:cNvGrpSpPr/>
              <p:nvPr/>
            </p:nvGrpSpPr>
            <p:grpSpPr>
              <a:xfrm>
                <a:off x="6278820" y="4063829"/>
                <a:ext cx="501219" cy="501219"/>
                <a:chOff x="-83525" y="4333650"/>
                <a:chExt cx="539700" cy="539700"/>
              </a:xfrm>
            </p:grpSpPr>
            <p:sp>
              <p:nvSpPr>
                <p:cNvPr id="158" name="Google Shape;356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" name="Google Shape;357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2" name="Google Shape;358;p14"/>
              <p:cNvGrpSpPr/>
              <p:nvPr/>
            </p:nvGrpSpPr>
            <p:grpSpPr>
              <a:xfrm>
                <a:off x="6759200" y="899805"/>
                <a:ext cx="501219" cy="501219"/>
                <a:chOff x="-83525" y="4333650"/>
                <a:chExt cx="539700" cy="539700"/>
              </a:xfrm>
            </p:grpSpPr>
            <p:sp>
              <p:nvSpPr>
                <p:cNvPr id="156" name="Google Shape;359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" name="Google Shape;360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3" name="Google Shape;361;p14"/>
              <p:cNvGrpSpPr/>
              <p:nvPr/>
            </p:nvGrpSpPr>
            <p:grpSpPr>
              <a:xfrm>
                <a:off x="5457861" y="-98116"/>
                <a:ext cx="909610" cy="909610"/>
                <a:chOff x="-83525" y="4333650"/>
                <a:chExt cx="539700" cy="539700"/>
              </a:xfrm>
            </p:grpSpPr>
            <p:sp>
              <p:nvSpPr>
                <p:cNvPr id="154" name="Google Shape;362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5" name="Google Shape;363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E26C6D22-ACAE-9B58-8F5C-75E303F569BA}"/>
                </a:ext>
              </a:extLst>
            </p:cNvPr>
            <p:cNvSpPr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7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0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6</a:t>
            </a:fld>
            <a:endParaRPr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Пример схемы</a:t>
            </a:r>
            <a:endParaRPr lang="ru-RU" sz="4800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tserrat" panose="00000500000000000000" pitchFamily="2" charset="0"/>
            </a:endParaRPr>
          </a:p>
        </p:txBody>
      </p:sp>
      <p:pic>
        <p:nvPicPr>
          <p:cNvPr id="182" name="Picture 181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480434" y="1196752"/>
            <a:ext cx="11124130" cy="5048849"/>
            <a:chOff x="480434" y="1196752"/>
            <a:chExt cx="11124130" cy="5048849"/>
          </a:xfrm>
        </p:grpSpPr>
        <p:grpSp>
          <p:nvGrpSpPr>
            <p:cNvPr id="13" name="Group 12"/>
            <p:cNvGrpSpPr/>
            <p:nvPr/>
          </p:nvGrpSpPr>
          <p:grpSpPr>
            <a:xfrm>
              <a:off x="580044" y="5176242"/>
              <a:ext cx="11024520" cy="1069359"/>
              <a:chOff x="580044" y="5176242"/>
              <a:chExt cx="11024520" cy="1069359"/>
            </a:xfrm>
          </p:grpSpPr>
          <p:sp>
            <p:nvSpPr>
              <p:cNvPr id="572" name="Rectangle 571">
                <a:extLst>
                  <a:ext uri="{FF2B5EF4-FFF2-40B4-BE49-F238E27FC236}">
                    <a16:creationId xmlns:a16="http://schemas.microsoft.com/office/drawing/2014/main" id="{05191835-B37A-410C-9707-802A5FB4DFC8}"/>
                  </a:ext>
                </a:extLst>
              </p:cNvPr>
              <p:cNvSpPr/>
              <p:nvPr/>
            </p:nvSpPr>
            <p:spPr>
              <a:xfrm>
                <a:off x="580044" y="5254564"/>
                <a:ext cx="11024520" cy="991037"/>
              </a:xfrm>
              <a:prstGeom prst="rect">
                <a:avLst/>
              </a:prstGeom>
              <a:solidFill>
                <a:schemeClr val="tx1"/>
              </a:solidFill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 defTabSz="1280160">
                  <a:defRPr/>
                </a:pPr>
                <a:endParaRPr lang="en-US" sz="100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573" name="TextBox 572">
                <a:extLst>
                  <a:ext uri="{FF2B5EF4-FFF2-40B4-BE49-F238E27FC236}">
                    <a16:creationId xmlns:a16="http://schemas.microsoft.com/office/drawing/2014/main" id="{4A11D550-BAFB-45E8-A5A6-5BB79628A61B}"/>
                  </a:ext>
                </a:extLst>
              </p:cNvPr>
              <p:cNvSpPr txBox="1"/>
              <p:nvPr/>
            </p:nvSpPr>
            <p:spPr bwMode="auto">
              <a:xfrm>
                <a:off x="673394" y="5176242"/>
                <a:ext cx="889760" cy="180000"/>
              </a:xfrm>
              <a:prstGeom prst="rect">
                <a:avLst/>
              </a:prstGeom>
              <a:solidFill>
                <a:schemeClr val="bg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48798" tIns="9759" rIns="48798" bIns="9759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280160" fontAlgn="base">
                  <a:spcBef>
                    <a:spcPct val="0"/>
                  </a:spcBef>
                  <a:buClr>
                    <a:srgbClr val="FFE600"/>
                  </a:buClr>
                  <a:buSzPct val="80000"/>
                  <a:defRPr/>
                </a:pPr>
                <a:r>
                  <a:rPr lang="ru-RU" sz="1000" b="1" kern="0" dirty="0">
                    <a:solidFill>
                      <a:schemeClr val="bg2"/>
                    </a:solidFill>
                    <a:latin typeface="+mj-lt"/>
                  </a:rPr>
                  <a:t>Легенда</a:t>
                </a:r>
                <a:endParaRPr lang="ru-RU" sz="1000" b="1" i="1" kern="0" spc="-41" dirty="0">
                  <a:solidFill>
                    <a:schemeClr val="bg2"/>
                  </a:solidFill>
                  <a:latin typeface="+mj-lt"/>
                </a:endParaRPr>
              </a:p>
            </p:txBody>
          </p:sp>
          <p:grpSp>
            <p:nvGrpSpPr>
              <p:cNvPr id="11" name="Group 10"/>
              <p:cNvGrpSpPr/>
              <p:nvPr/>
            </p:nvGrpSpPr>
            <p:grpSpPr>
              <a:xfrm>
                <a:off x="654247" y="5482766"/>
                <a:ext cx="10770345" cy="754546"/>
                <a:chOff x="654247" y="5525050"/>
                <a:chExt cx="10770345" cy="754546"/>
              </a:xfrm>
            </p:grpSpPr>
            <p:grpSp>
              <p:nvGrpSpPr>
                <p:cNvPr id="574" name="Group 573">
                  <a:extLst>
                    <a:ext uri="{FF2B5EF4-FFF2-40B4-BE49-F238E27FC236}">
                      <a16:creationId xmlns:a16="http://schemas.microsoft.com/office/drawing/2014/main" id="{43A89FF2-272A-4A1A-8945-8E97CCF591A1}"/>
                    </a:ext>
                  </a:extLst>
                </p:cNvPr>
                <p:cNvGrpSpPr/>
                <p:nvPr/>
              </p:nvGrpSpPr>
              <p:grpSpPr>
                <a:xfrm>
                  <a:off x="654247" y="5525471"/>
                  <a:ext cx="1138281" cy="601043"/>
                  <a:chOff x="536864" y="8063949"/>
                  <a:chExt cx="1138281" cy="601043"/>
                </a:xfrm>
              </p:grpSpPr>
              <p:sp>
                <p:nvSpPr>
                  <p:cNvPr id="590" name="Oval 589">
                    <a:extLst>
                      <a:ext uri="{FF2B5EF4-FFF2-40B4-BE49-F238E27FC236}">
                        <a16:creationId xmlns:a16="http://schemas.microsoft.com/office/drawing/2014/main" id="{DB2B8EFC-CC4A-4E38-99DB-EFEE3DAF763A}"/>
                      </a:ext>
                    </a:extLst>
                  </p:cNvPr>
                  <p:cNvSpPr/>
                  <p:nvPr/>
                </p:nvSpPr>
                <p:spPr>
                  <a:xfrm>
                    <a:off x="910716" y="8063949"/>
                    <a:ext cx="420755" cy="419999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accent6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9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591" name="TextBox 590">
                    <a:extLst>
                      <a:ext uri="{FF2B5EF4-FFF2-40B4-BE49-F238E27FC236}">
                        <a16:creationId xmlns:a16="http://schemas.microsoft.com/office/drawing/2014/main" id="{21E6B989-256E-439A-96C4-7750BD22CB61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536864" y="8526493"/>
                    <a:ext cx="1138281" cy="1384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Ключевые </a:t>
                    </a:r>
                    <a:r>
                      <a:rPr lang="ru-RU" sz="900" kern="0" dirty="0" smtClean="0">
                        <a:solidFill>
                          <a:schemeClr val="bg1"/>
                        </a:solidFill>
                        <a:latin typeface="+mj-lt"/>
                      </a:rPr>
                      <a:t>лица</a:t>
                    </a:r>
                    <a:endParaRPr lang="ru-RU" sz="9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grpSp>
              <p:nvGrpSpPr>
                <p:cNvPr id="575" name="Group 574">
                  <a:extLst>
                    <a:ext uri="{FF2B5EF4-FFF2-40B4-BE49-F238E27FC236}">
                      <a16:creationId xmlns:a16="http://schemas.microsoft.com/office/drawing/2014/main" id="{09405F4C-D165-4F66-93F1-AF3A46481BBE}"/>
                    </a:ext>
                  </a:extLst>
                </p:cNvPr>
                <p:cNvGrpSpPr/>
                <p:nvPr/>
              </p:nvGrpSpPr>
              <p:grpSpPr>
                <a:xfrm>
                  <a:off x="6846133" y="5734097"/>
                  <a:ext cx="1184258" cy="545499"/>
                  <a:chOff x="4586642" y="8261146"/>
                  <a:chExt cx="1184258" cy="545499"/>
                </a:xfrm>
              </p:grpSpPr>
              <p:cxnSp>
                <p:nvCxnSpPr>
                  <p:cNvPr id="588" name="Straight Arrow Connector 587">
                    <a:extLst>
                      <a:ext uri="{FF2B5EF4-FFF2-40B4-BE49-F238E27FC236}">
                        <a16:creationId xmlns:a16="http://schemas.microsoft.com/office/drawing/2014/main" id="{EF2381D3-9E4B-45C8-A38F-20D4EC262E1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4640103" y="8261146"/>
                    <a:ext cx="900000" cy="0"/>
                  </a:xfrm>
                  <a:prstGeom prst="straightConnector1">
                    <a:avLst/>
                  </a:prstGeom>
                  <a:ln w="19050">
                    <a:solidFill>
                      <a:schemeClr val="bg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89" name="TextBox 588">
                    <a:extLst>
                      <a:ext uri="{FF2B5EF4-FFF2-40B4-BE49-F238E27FC236}">
                        <a16:creationId xmlns:a16="http://schemas.microsoft.com/office/drawing/2014/main" id="{34FC907B-5334-49E7-8E44-2E5B34BE6055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4586642" y="8432696"/>
                    <a:ext cx="1184258" cy="37394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lnSpc>
                        <a:spcPct val="90000"/>
                      </a:lnSpc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Юридическая связь настоящее время</a:t>
                    </a:r>
                  </a:p>
                </p:txBody>
              </p:sp>
            </p:grpSp>
            <p:grpSp>
              <p:nvGrpSpPr>
                <p:cNvPr id="576" name="Group 575">
                  <a:extLst>
                    <a:ext uri="{FF2B5EF4-FFF2-40B4-BE49-F238E27FC236}">
                      <a16:creationId xmlns:a16="http://schemas.microsoft.com/office/drawing/2014/main" id="{63C348C0-C910-408E-A90C-C7F66A0D210C}"/>
                    </a:ext>
                  </a:extLst>
                </p:cNvPr>
                <p:cNvGrpSpPr/>
                <p:nvPr/>
              </p:nvGrpSpPr>
              <p:grpSpPr>
                <a:xfrm>
                  <a:off x="8690699" y="5734097"/>
                  <a:ext cx="1036793" cy="434527"/>
                  <a:chOff x="5882602" y="8261146"/>
                  <a:chExt cx="1036793" cy="434527"/>
                </a:xfrm>
              </p:grpSpPr>
              <p:cxnSp>
                <p:nvCxnSpPr>
                  <p:cNvPr id="586" name="Straight Arrow Connector 585">
                    <a:extLst>
                      <a:ext uri="{FF2B5EF4-FFF2-40B4-BE49-F238E27FC236}">
                        <a16:creationId xmlns:a16="http://schemas.microsoft.com/office/drawing/2014/main" id="{21D829C6-41DB-4468-8057-6309AF4FC39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5950800" y="8261146"/>
                    <a:ext cx="900000" cy="0"/>
                  </a:xfrm>
                  <a:prstGeom prst="straightConnector1">
                    <a:avLst/>
                  </a:prstGeom>
                  <a:ln w="19050">
                    <a:solidFill>
                      <a:schemeClr val="bg1"/>
                    </a:solidFill>
                    <a:prstDash val="dash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87" name="TextBox 586">
                    <a:extLst>
                      <a:ext uri="{FF2B5EF4-FFF2-40B4-BE49-F238E27FC236}">
                        <a16:creationId xmlns:a16="http://schemas.microsoft.com/office/drawing/2014/main" id="{6B05E391-A955-4DD3-AAEF-EEA0629EC110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5882602" y="8446374"/>
                    <a:ext cx="1036793" cy="2492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lnSpc>
                        <a:spcPct val="90000"/>
                      </a:lnSpc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Юридическая связь в прошлом</a:t>
                    </a:r>
                  </a:p>
                </p:txBody>
              </p:sp>
            </p:grpSp>
            <p:grpSp>
              <p:nvGrpSpPr>
                <p:cNvPr id="577" name="Group 576">
                  <a:extLst>
                    <a:ext uri="{FF2B5EF4-FFF2-40B4-BE49-F238E27FC236}">
                      <a16:creationId xmlns:a16="http://schemas.microsoft.com/office/drawing/2014/main" id="{04FA3CD0-9392-4E2C-B858-4E3B95205815}"/>
                    </a:ext>
                  </a:extLst>
                </p:cNvPr>
                <p:cNvGrpSpPr/>
                <p:nvPr/>
              </p:nvGrpSpPr>
              <p:grpSpPr>
                <a:xfrm>
                  <a:off x="2452836" y="5538685"/>
                  <a:ext cx="1138282" cy="599258"/>
                  <a:chOff x="1383237" y="8065734"/>
                  <a:chExt cx="1138282" cy="599258"/>
                </a:xfrm>
              </p:grpSpPr>
              <p:sp>
                <p:nvSpPr>
                  <p:cNvPr id="584" name="TextBox 583">
                    <a:extLst>
                      <a:ext uri="{FF2B5EF4-FFF2-40B4-BE49-F238E27FC236}">
                        <a16:creationId xmlns:a16="http://schemas.microsoft.com/office/drawing/2014/main" id="{9F596115-4EDE-46D2-99F6-5BF12FCEC40C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1383237" y="8526493"/>
                    <a:ext cx="1138282" cy="1384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Контрагент</a:t>
                    </a:r>
                  </a:p>
                </p:txBody>
              </p:sp>
              <p:sp>
                <p:nvSpPr>
                  <p:cNvPr id="585" name="Oval 584">
                    <a:extLst>
                      <a:ext uri="{FF2B5EF4-FFF2-40B4-BE49-F238E27FC236}">
                        <a16:creationId xmlns:a16="http://schemas.microsoft.com/office/drawing/2014/main" id="{790C83D2-8215-43AF-8DCD-AEE0D5573A6B}"/>
                      </a:ext>
                    </a:extLst>
                  </p:cNvPr>
                  <p:cNvSpPr/>
                  <p:nvPr/>
                </p:nvSpPr>
                <p:spPr>
                  <a:xfrm>
                    <a:off x="1742168" y="8065734"/>
                    <a:ext cx="420420" cy="420419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9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grpSp>
              <p:nvGrpSpPr>
                <p:cNvPr id="9" name="Group 8"/>
                <p:cNvGrpSpPr/>
                <p:nvPr/>
              </p:nvGrpSpPr>
              <p:grpSpPr>
                <a:xfrm>
                  <a:off x="4251426" y="5525050"/>
                  <a:ext cx="1934399" cy="739190"/>
                  <a:chOff x="3265603" y="5525050"/>
                  <a:chExt cx="1934399" cy="739190"/>
                </a:xfrm>
              </p:grpSpPr>
              <p:sp>
                <p:nvSpPr>
                  <p:cNvPr id="582" name="TextBox 581">
                    <a:extLst>
                      <a:ext uri="{FF2B5EF4-FFF2-40B4-BE49-F238E27FC236}">
                        <a16:creationId xmlns:a16="http://schemas.microsoft.com/office/drawing/2014/main" id="{65F66256-18EA-47E9-B773-564B0606D39D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3265603" y="5987241"/>
                    <a:ext cx="1934399" cy="2769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Прочие </a:t>
                    </a:r>
                    <a:b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</a:br>
                    <a:r>
                      <a:rPr lang="ru-RU" sz="900" kern="0" dirty="0" smtClean="0">
                        <a:solidFill>
                          <a:schemeClr val="bg1"/>
                        </a:solidFill>
                        <a:latin typeface="+mj-lt"/>
                      </a:rPr>
                      <a:t>юридические</a:t>
                    </a:r>
                    <a:r>
                      <a:rPr lang="en-US" sz="900" kern="0" dirty="0" smtClean="0">
                        <a:solidFill>
                          <a:schemeClr val="bg1"/>
                        </a:solidFill>
                        <a:latin typeface="+mj-lt"/>
                      </a:rPr>
                      <a:t>/</a:t>
                    </a:r>
                    <a:r>
                      <a:rPr lang="ru-RU" sz="900" kern="0" dirty="0" smtClean="0">
                        <a:solidFill>
                          <a:schemeClr val="bg1"/>
                        </a:solidFill>
                        <a:latin typeface="+mj-lt"/>
                      </a:rPr>
                      <a:t>физические </a:t>
                    </a: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лица</a:t>
                    </a:r>
                  </a:p>
                </p:txBody>
              </p:sp>
              <p:sp>
                <p:nvSpPr>
                  <p:cNvPr id="583" name="Oval 582">
                    <a:extLst>
                      <a:ext uri="{FF2B5EF4-FFF2-40B4-BE49-F238E27FC236}">
                        <a16:creationId xmlns:a16="http://schemas.microsoft.com/office/drawing/2014/main" id="{E46A6941-AF18-4F2C-AA48-40A32B1172B0}"/>
                      </a:ext>
                    </a:extLst>
                  </p:cNvPr>
                  <p:cNvSpPr/>
                  <p:nvPr/>
                </p:nvSpPr>
                <p:spPr>
                  <a:xfrm>
                    <a:off x="4022593" y="5525050"/>
                    <a:ext cx="420419" cy="420420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bg1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9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grpSp>
              <p:nvGrpSpPr>
                <p:cNvPr id="579" name="Group 578">
                  <a:extLst>
                    <a:ext uri="{FF2B5EF4-FFF2-40B4-BE49-F238E27FC236}">
                      <a16:creationId xmlns:a16="http://schemas.microsoft.com/office/drawing/2014/main" id="{B35508C3-6A48-436C-91DE-FDDA5113EF08}"/>
                    </a:ext>
                  </a:extLst>
                </p:cNvPr>
                <p:cNvGrpSpPr/>
                <p:nvPr/>
              </p:nvGrpSpPr>
              <p:grpSpPr>
                <a:xfrm>
                  <a:off x="10387798" y="5745043"/>
                  <a:ext cx="1036794" cy="434527"/>
                  <a:chOff x="7158543" y="8261146"/>
                  <a:chExt cx="1036794" cy="434527"/>
                </a:xfrm>
              </p:grpSpPr>
              <p:sp>
                <p:nvSpPr>
                  <p:cNvPr id="580" name="TextBox 579">
                    <a:extLst>
                      <a:ext uri="{FF2B5EF4-FFF2-40B4-BE49-F238E27FC236}">
                        <a16:creationId xmlns:a16="http://schemas.microsoft.com/office/drawing/2014/main" id="{DC5302BD-F2C4-4EAE-854C-E3050429E66E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7158543" y="8446374"/>
                    <a:ext cx="1036794" cy="2492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lnSpc>
                        <a:spcPct val="90000"/>
                      </a:lnSpc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Потенциальная связь</a:t>
                    </a:r>
                  </a:p>
                </p:txBody>
              </p:sp>
              <p:cxnSp>
                <p:nvCxnSpPr>
                  <p:cNvPr id="581" name="Straight Arrow Connector 580">
                    <a:extLst>
                      <a:ext uri="{FF2B5EF4-FFF2-40B4-BE49-F238E27FC236}">
                        <a16:creationId xmlns:a16="http://schemas.microsoft.com/office/drawing/2014/main" id="{C5618A2D-BD1B-406E-A9E8-15415BBE402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7226940" y="8261146"/>
                    <a:ext cx="900000" cy="0"/>
                  </a:xfrm>
                  <a:prstGeom prst="straightConnector1">
                    <a:avLst/>
                  </a:prstGeom>
                  <a:ln w="19050">
                    <a:solidFill>
                      <a:schemeClr val="accent6">
                        <a:lumMod val="60000"/>
                        <a:lumOff val="40000"/>
                      </a:schemeClr>
                    </a:solidFill>
                    <a:prstDash val="sysDot"/>
                    <a:headEnd type="triangle"/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592" name="Group 591"/>
            <p:cNvGrpSpPr/>
            <p:nvPr/>
          </p:nvGrpSpPr>
          <p:grpSpPr>
            <a:xfrm>
              <a:off x="480434" y="1196752"/>
              <a:ext cx="11016166" cy="4038230"/>
              <a:chOff x="480434" y="404664"/>
              <a:chExt cx="11016166" cy="4038230"/>
            </a:xfrm>
          </p:grpSpPr>
          <p:cxnSp>
            <p:nvCxnSpPr>
              <p:cNvPr id="593" name="Connector: Elbow 70">
                <a:extLst>
                  <a:ext uri="{FF2B5EF4-FFF2-40B4-BE49-F238E27FC236}">
                    <a16:creationId xmlns:a16="http://schemas.microsoft.com/office/drawing/2014/main" id="{EBF8E65A-1015-4734-9454-CD7B0E1CDC8B}"/>
                  </a:ext>
                </a:extLst>
              </p:cNvPr>
              <p:cNvCxnSpPr>
                <a:cxnSpLocks/>
                <a:stCxn id="614" idx="3"/>
                <a:endCxn id="630" idx="0"/>
              </p:cNvCxnSpPr>
              <p:nvPr/>
            </p:nvCxnSpPr>
            <p:spPr>
              <a:xfrm>
                <a:off x="6003756" y="1439925"/>
                <a:ext cx="2407599" cy="1845059"/>
              </a:xfrm>
              <a:prstGeom prst="bentConnector2">
                <a:avLst/>
              </a:prstGeom>
              <a:ln w="19050">
                <a:solidFill>
                  <a:schemeClr val="bg1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4" name="Connector: Elbow 102">
                <a:extLst>
                  <a:ext uri="{FF2B5EF4-FFF2-40B4-BE49-F238E27FC236}">
                    <a16:creationId xmlns:a16="http://schemas.microsoft.com/office/drawing/2014/main" id="{0389CC5C-B704-4A24-934A-303A85D04DB1}"/>
                  </a:ext>
                </a:extLst>
              </p:cNvPr>
              <p:cNvCxnSpPr>
                <a:cxnSpLocks/>
                <a:stCxn id="615" idx="6"/>
                <a:endCxn id="624" idx="2"/>
              </p:cNvCxnSpPr>
              <p:nvPr/>
            </p:nvCxnSpPr>
            <p:spPr>
              <a:xfrm>
                <a:off x="5465222" y="772707"/>
                <a:ext cx="4767415" cy="1"/>
              </a:xfrm>
              <a:prstGeom prst="straightConnector1">
                <a:avLst/>
              </a:prstGeom>
              <a:ln w="19050">
                <a:solidFill>
                  <a:schemeClr val="accent6">
                    <a:lumMod val="60000"/>
                    <a:lumOff val="40000"/>
                  </a:schemeClr>
                </a:solidFill>
                <a:prstDash val="sysDot"/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Connector: Elbow 131">
                <a:extLst>
                  <a:ext uri="{FF2B5EF4-FFF2-40B4-BE49-F238E27FC236}">
                    <a16:creationId xmlns:a16="http://schemas.microsoft.com/office/drawing/2014/main" id="{2746968B-5E3C-4B1F-AEEF-953CCD21E807}"/>
                  </a:ext>
                </a:extLst>
              </p:cNvPr>
              <p:cNvCxnSpPr>
                <a:cxnSpLocks/>
                <a:stCxn id="614" idx="1"/>
                <a:endCxn id="637" idx="0"/>
              </p:cNvCxnSpPr>
              <p:nvPr/>
            </p:nvCxnSpPr>
            <p:spPr>
              <a:xfrm rot="10800000" flipV="1">
                <a:off x="1367292" y="1439924"/>
                <a:ext cx="2901870" cy="1845059"/>
              </a:xfrm>
              <a:prstGeom prst="bentConnector2">
                <a:avLst/>
              </a:prstGeom>
              <a:ln w="19050">
                <a:solidFill>
                  <a:schemeClr val="bg1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6" name="Straight Arrow Connector 595">
                <a:extLst>
                  <a:ext uri="{FF2B5EF4-FFF2-40B4-BE49-F238E27FC236}">
                    <a16:creationId xmlns:a16="http://schemas.microsoft.com/office/drawing/2014/main" id="{2A71EDCD-AEF6-4FDD-9BD0-D301F7CDB160}"/>
                  </a:ext>
                </a:extLst>
              </p:cNvPr>
              <p:cNvCxnSpPr>
                <a:cxnSpLocks/>
                <a:stCxn id="611" idx="2"/>
                <a:endCxn id="637" idx="6"/>
              </p:cNvCxnSpPr>
              <p:nvPr/>
            </p:nvCxnSpPr>
            <p:spPr>
              <a:xfrm flipH="1" flipV="1">
                <a:off x="1694892" y="3609496"/>
                <a:ext cx="3111200" cy="3088"/>
              </a:xfrm>
              <a:prstGeom prst="straightConnector1">
                <a:avLst/>
              </a:prstGeom>
              <a:ln w="19050">
                <a:solidFill>
                  <a:schemeClr val="bg1"/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7" name="Straight Arrow Connector 596">
                <a:extLst>
                  <a:ext uri="{FF2B5EF4-FFF2-40B4-BE49-F238E27FC236}">
                    <a16:creationId xmlns:a16="http://schemas.microsoft.com/office/drawing/2014/main" id="{EAB0660A-579E-4842-BA89-DD020E723B24}"/>
                  </a:ext>
                </a:extLst>
              </p:cNvPr>
              <p:cNvCxnSpPr>
                <a:cxnSpLocks/>
                <a:stCxn id="611" idx="6"/>
                <a:endCxn id="630" idx="2"/>
              </p:cNvCxnSpPr>
              <p:nvPr/>
            </p:nvCxnSpPr>
            <p:spPr>
              <a:xfrm flipV="1">
                <a:off x="5461292" y="3609496"/>
                <a:ext cx="2622463" cy="3088"/>
              </a:xfrm>
              <a:prstGeom prst="straightConnector1">
                <a:avLst/>
              </a:prstGeom>
              <a:ln w="19050">
                <a:solidFill>
                  <a:schemeClr val="bg1"/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8" name="Straight Arrow Connector 597">
                <a:extLst>
                  <a:ext uri="{FF2B5EF4-FFF2-40B4-BE49-F238E27FC236}">
                    <a16:creationId xmlns:a16="http://schemas.microsoft.com/office/drawing/2014/main" id="{FB1B9108-5AE3-4399-924F-76EE3D92154B}"/>
                  </a:ext>
                </a:extLst>
              </p:cNvPr>
              <p:cNvCxnSpPr>
                <a:cxnSpLocks/>
                <a:stCxn id="615" idx="2"/>
                <a:endCxn id="640" idx="6"/>
              </p:cNvCxnSpPr>
              <p:nvPr/>
            </p:nvCxnSpPr>
            <p:spPr>
              <a:xfrm flipH="1">
                <a:off x="1694892" y="772707"/>
                <a:ext cx="3116886" cy="1509"/>
              </a:xfrm>
              <a:prstGeom prst="straightConnector1">
                <a:avLst/>
              </a:prstGeom>
              <a:ln w="19050">
                <a:solidFill>
                  <a:schemeClr val="bg1"/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99" name="Group 598"/>
              <p:cNvGrpSpPr/>
              <p:nvPr/>
            </p:nvGrpSpPr>
            <p:grpSpPr>
              <a:xfrm>
                <a:off x="480434" y="447488"/>
                <a:ext cx="1773716" cy="3803908"/>
                <a:chOff x="480434" y="447488"/>
                <a:chExt cx="1773716" cy="3803908"/>
              </a:xfrm>
            </p:grpSpPr>
            <p:sp>
              <p:nvSpPr>
                <p:cNvPr id="633" name="TextBox 632">
                  <a:extLst>
                    <a:ext uri="{FF2B5EF4-FFF2-40B4-BE49-F238E27FC236}">
                      <a16:creationId xmlns:a16="http://schemas.microsoft.com/office/drawing/2014/main" id="{20B74859-BFD4-414D-8BCB-FC83CFFEE60E}"/>
                    </a:ext>
                  </a:extLst>
                </p:cNvPr>
                <p:cNvSpPr txBox="1"/>
                <p:nvPr/>
              </p:nvSpPr>
              <p:spPr bwMode="auto">
                <a:xfrm>
                  <a:off x="480434" y="2060848"/>
                  <a:ext cx="1773716" cy="756421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Владелец в прошлом (100%)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06.04.2018 – 09.09.2021 гг.</a:t>
                  </a:r>
                </a:p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Генеральный директор в прошлом 17.02.2017 – 01.10.2021 гг.</a:t>
                  </a:r>
                </a:p>
              </p:txBody>
            </p:sp>
            <p:grpSp>
              <p:nvGrpSpPr>
                <p:cNvPr id="634" name="Group 633"/>
                <p:cNvGrpSpPr/>
                <p:nvPr/>
              </p:nvGrpSpPr>
              <p:grpSpPr>
                <a:xfrm>
                  <a:off x="719969" y="447488"/>
                  <a:ext cx="1294646" cy="971500"/>
                  <a:chOff x="1055440" y="951544"/>
                  <a:chExt cx="1294646" cy="971500"/>
                </a:xfrm>
              </p:grpSpPr>
              <p:sp>
                <p:nvSpPr>
                  <p:cNvPr id="639" name="TextBox 638">
                    <a:extLst>
                      <a:ext uri="{FF2B5EF4-FFF2-40B4-BE49-F238E27FC236}">
                        <a16:creationId xmlns:a16="http://schemas.microsoft.com/office/drawing/2014/main" id="{E3822A0F-3150-4E6C-B2F9-5BE33F3F1171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1055440" y="1639829"/>
                    <a:ext cx="1294646" cy="283215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«Порт»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40" name="Oval 639">
                    <a:extLst>
                      <a:ext uri="{FF2B5EF4-FFF2-40B4-BE49-F238E27FC236}">
                        <a16:creationId xmlns:a16="http://schemas.microsoft.com/office/drawing/2014/main" id="{2CA5EE28-17D9-4E55-AE43-B14E5C70614F}"/>
                      </a:ext>
                    </a:extLst>
                  </p:cNvPr>
                  <p:cNvSpPr/>
                  <p:nvPr/>
                </p:nvSpPr>
                <p:spPr>
                  <a:xfrm>
                    <a:off x="1375163" y="951544"/>
                    <a:ext cx="655200" cy="653455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41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450117" y="993464"/>
                    <a:ext cx="505292" cy="505292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35" name="Group 634"/>
                <p:cNvGrpSpPr/>
                <p:nvPr/>
              </p:nvGrpSpPr>
              <p:grpSpPr>
                <a:xfrm>
                  <a:off x="510832" y="3284984"/>
                  <a:ext cx="1712920" cy="966412"/>
                  <a:chOff x="767408" y="4590137"/>
                  <a:chExt cx="1712920" cy="966412"/>
                </a:xfrm>
              </p:grpSpPr>
              <p:sp>
                <p:nvSpPr>
                  <p:cNvPr id="636" name="TextBox 635">
                    <a:extLst>
                      <a:ext uri="{FF2B5EF4-FFF2-40B4-BE49-F238E27FC236}">
                        <a16:creationId xmlns:a16="http://schemas.microsoft.com/office/drawing/2014/main" id="{A4EDE289-48A2-4B08-8AFA-2051DD458789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767408" y="5273334"/>
                    <a:ext cx="1712920" cy="283215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«Логистика»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37" name="Oval 636">
                    <a:extLst>
                      <a:ext uri="{FF2B5EF4-FFF2-40B4-BE49-F238E27FC236}">
                        <a16:creationId xmlns:a16="http://schemas.microsoft.com/office/drawing/2014/main" id="{D082ECBF-34FD-4F6B-81B2-64901F1DA5CA}"/>
                      </a:ext>
                    </a:extLst>
                  </p:cNvPr>
                  <p:cNvSpPr/>
                  <p:nvPr/>
                </p:nvSpPr>
                <p:spPr>
                  <a:xfrm>
                    <a:off x="1296268" y="4590137"/>
                    <a:ext cx="655200" cy="649023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38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71222" y="4635607"/>
                    <a:ext cx="505292" cy="505292"/>
                  </a:xfrm>
                  <a:prstGeom prst="rect">
                    <a:avLst/>
                  </a:prstGeom>
                </p:spPr>
              </p:pic>
            </p:grpSp>
          </p:grpSp>
          <p:grpSp>
            <p:nvGrpSpPr>
              <p:cNvPr id="600" name="Group 599"/>
              <p:cNvGrpSpPr/>
              <p:nvPr/>
            </p:nvGrpSpPr>
            <p:grpSpPr>
              <a:xfrm>
                <a:off x="7536160" y="650642"/>
                <a:ext cx="1750390" cy="3600754"/>
                <a:chOff x="6751236" y="650642"/>
                <a:chExt cx="1750390" cy="3600754"/>
              </a:xfrm>
            </p:grpSpPr>
            <p:sp>
              <p:nvSpPr>
                <p:cNvPr id="627" name="TextBox 626">
                  <a:extLst>
                    <a:ext uri="{FF2B5EF4-FFF2-40B4-BE49-F238E27FC236}">
                      <a16:creationId xmlns:a16="http://schemas.microsoft.com/office/drawing/2014/main" id="{6477295D-587A-4EC0-A90E-AA2921368F5B}"/>
                    </a:ext>
                  </a:extLst>
                </p:cNvPr>
                <p:cNvSpPr txBox="1"/>
                <p:nvPr/>
              </p:nvSpPr>
              <p:spPr bwMode="auto">
                <a:xfrm>
                  <a:off x="7105423" y="650642"/>
                  <a:ext cx="1042017" cy="252053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lnSpc>
                      <a:spcPct val="95000"/>
                    </a:lnSpc>
                    <a:buClr>
                      <a:srgbClr val="FFE600"/>
                    </a:buClr>
                    <a:buSzPct val="80000"/>
                    <a:defRPr sz="1050" kern="0" spc="-20">
                      <a:solidFill>
                        <a:schemeClr val="bg1"/>
                      </a:solidFill>
                      <a:latin typeface="+mj-lt"/>
                    </a:defRPr>
                  </a:lvl1pPr>
                </a:lstStyle>
                <a:p>
                  <a:r>
                    <a:rPr lang="ru-RU" dirty="0"/>
                    <a:t>Муж – Жена</a:t>
                  </a:r>
                </a:p>
              </p:txBody>
            </p:sp>
            <p:sp>
              <p:nvSpPr>
                <p:cNvPr id="628" name="TextBox 627">
                  <a:extLst>
                    <a:ext uri="{FF2B5EF4-FFF2-40B4-BE49-F238E27FC236}">
                      <a16:creationId xmlns:a16="http://schemas.microsoft.com/office/drawing/2014/main" id="{28D87CE2-EC03-4BDD-9F26-F8A3AA8F121E}"/>
                    </a:ext>
                  </a:extLst>
                </p:cNvPr>
                <p:cNvSpPr txBox="1"/>
                <p:nvPr/>
              </p:nvSpPr>
              <p:spPr bwMode="auto">
                <a:xfrm>
                  <a:off x="6751236" y="2060848"/>
                  <a:ext cx="1750390" cy="756421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Владелец в прошлом (100%)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6.0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.201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5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 – 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17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.09.2021 гг.</a:t>
                  </a:r>
                </a:p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Генеральный директор в прошлом 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26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.02.201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5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 – 01.10.2021 гг.</a:t>
                  </a:r>
                </a:p>
              </p:txBody>
            </p:sp>
            <p:grpSp>
              <p:nvGrpSpPr>
                <p:cNvPr id="629" name="Group 628"/>
                <p:cNvGrpSpPr/>
                <p:nvPr/>
              </p:nvGrpSpPr>
              <p:grpSpPr>
                <a:xfrm>
                  <a:off x="6765530" y="3284984"/>
                  <a:ext cx="1721803" cy="966412"/>
                  <a:chOff x="5333852" y="4583953"/>
                  <a:chExt cx="1721803" cy="966412"/>
                </a:xfrm>
              </p:grpSpPr>
              <p:sp>
                <p:nvSpPr>
                  <p:cNvPr id="630" name="Oval 629">
                    <a:extLst>
                      <a:ext uri="{FF2B5EF4-FFF2-40B4-BE49-F238E27FC236}">
                        <a16:creationId xmlns:a16="http://schemas.microsoft.com/office/drawing/2014/main" id="{C8370458-FE36-4BB6-8275-EB52D1D731CF}"/>
                      </a:ext>
                    </a:extLst>
                  </p:cNvPr>
                  <p:cNvSpPr/>
                  <p:nvPr/>
                </p:nvSpPr>
                <p:spPr>
                  <a:xfrm>
                    <a:off x="5867153" y="4583953"/>
                    <a:ext cx="655200" cy="649023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31" name="TextBox 630">
                    <a:extLst>
                      <a:ext uri="{FF2B5EF4-FFF2-40B4-BE49-F238E27FC236}">
                        <a16:creationId xmlns:a16="http://schemas.microsoft.com/office/drawing/2014/main" id="{63499CB1-21FD-4965-9DF2-05D57377A8CD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5333852" y="5267150"/>
                    <a:ext cx="1721803" cy="283215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«Транспорт»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32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5942107" y="4635939"/>
                    <a:ext cx="505292" cy="505292"/>
                  </a:xfrm>
                  <a:prstGeom prst="rect">
                    <a:avLst/>
                  </a:prstGeom>
                </p:spPr>
              </p:pic>
            </p:grpSp>
          </p:grpSp>
          <p:grpSp>
            <p:nvGrpSpPr>
              <p:cNvPr id="601" name="Group 600"/>
              <p:cNvGrpSpPr/>
              <p:nvPr/>
            </p:nvGrpSpPr>
            <p:grpSpPr>
              <a:xfrm>
                <a:off x="9623875" y="445108"/>
                <a:ext cx="1872725" cy="3823102"/>
                <a:chOff x="9623875" y="445108"/>
                <a:chExt cx="1872725" cy="3823102"/>
              </a:xfrm>
            </p:grpSpPr>
            <p:cxnSp>
              <p:nvCxnSpPr>
                <p:cNvPr id="617" name="Connector: Elbow 147">
                  <a:extLst>
                    <a:ext uri="{FF2B5EF4-FFF2-40B4-BE49-F238E27FC236}">
                      <a16:creationId xmlns:a16="http://schemas.microsoft.com/office/drawing/2014/main" id="{B8C0D2CD-92A4-4B13-9F62-D4D3916B5D0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0560237" y="1603018"/>
                  <a:ext cx="1" cy="1681966"/>
                </a:xfrm>
                <a:prstGeom prst="straightConnector1">
                  <a:avLst/>
                </a:prstGeom>
                <a:ln w="19050">
                  <a:solidFill>
                    <a:schemeClr val="bg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18" name="TextBox 617">
                  <a:extLst>
                    <a:ext uri="{FF2B5EF4-FFF2-40B4-BE49-F238E27FC236}">
                      <a16:creationId xmlns:a16="http://schemas.microsoft.com/office/drawing/2014/main" id="{7D8BDF95-BEC5-490B-B6D8-EB9EF5491342}"/>
                    </a:ext>
                  </a:extLst>
                </p:cNvPr>
                <p:cNvSpPr txBox="1"/>
                <p:nvPr/>
              </p:nvSpPr>
              <p:spPr bwMode="auto">
                <a:xfrm>
                  <a:off x="9815711" y="2126635"/>
                  <a:ext cx="1489052" cy="624847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Владелец (100%)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11.05.2017 г. – н. в.</a:t>
                  </a:r>
                </a:p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Генеральный директор 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11.05.2017 г. – н. в.</a:t>
                  </a:r>
                </a:p>
              </p:txBody>
            </p:sp>
            <p:grpSp>
              <p:nvGrpSpPr>
                <p:cNvPr id="619" name="Group 618"/>
                <p:cNvGrpSpPr/>
                <p:nvPr/>
              </p:nvGrpSpPr>
              <p:grpSpPr>
                <a:xfrm>
                  <a:off x="9623875" y="445108"/>
                  <a:ext cx="1872725" cy="1157910"/>
                  <a:chOff x="7196396" y="949164"/>
                  <a:chExt cx="1872725" cy="1157910"/>
                </a:xfrm>
              </p:grpSpPr>
              <p:sp>
                <p:nvSpPr>
                  <p:cNvPr id="624" name="Oval 623">
                    <a:extLst>
                      <a:ext uri="{FF2B5EF4-FFF2-40B4-BE49-F238E27FC236}">
                        <a16:creationId xmlns:a16="http://schemas.microsoft.com/office/drawing/2014/main" id="{EEC397C6-DE6D-4E0C-A0D6-FC5682A25ED9}"/>
                      </a:ext>
                    </a:extLst>
                  </p:cNvPr>
                  <p:cNvSpPr/>
                  <p:nvPr/>
                </p:nvSpPr>
                <p:spPr>
                  <a:xfrm>
                    <a:off x="7805158" y="949164"/>
                    <a:ext cx="655200" cy="655200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14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25" name="TextBox 624">
                    <a:extLst>
                      <a:ext uri="{FF2B5EF4-FFF2-40B4-BE49-F238E27FC236}">
                        <a16:creationId xmlns:a16="http://schemas.microsoft.com/office/drawing/2014/main" id="{F7C5E868-1566-479A-966B-3D804914D0CD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7196396" y="1639193"/>
                    <a:ext cx="1872725" cy="467881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Татьяна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Петровна (Некрасова) Бокова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26" name="Graphic 293">
                    <a:extLst>
                      <a:ext uri="{FF2B5EF4-FFF2-40B4-BE49-F238E27FC236}">
                        <a16:creationId xmlns:a16="http://schemas.microsoft.com/office/drawing/2014/main" id="{F557F8A4-252A-7E4E-BA84-41FDF1BEEEF6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884874" y="1014863"/>
                    <a:ext cx="495769" cy="495769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20" name="Group 619"/>
                <p:cNvGrpSpPr/>
                <p:nvPr/>
              </p:nvGrpSpPr>
              <p:grpSpPr>
                <a:xfrm>
                  <a:off x="9904551" y="3284984"/>
                  <a:ext cx="1311373" cy="983226"/>
                  <a:chOff x="7525640" y="3197560"/>
                  <a:chExt cx="1311373" cy="983226"/>
                </a:xfrm>
              </p:grpSpPr>
              <p:sp>
                <p:nvSpPr>
                  <p:cNvPr id="621" name="Oval 620">
                    <a:extLst>
                      <a:ext uri="{FF2B5EF4-FFF2-40B4-BE49-F238E27FC236}">
                        <a16:creationId xmlns:a16="http://schemas.microsoft.com/office/drawing/2014/main" id="{15C5699C-7E26-486E-8F32-C2F32267D173}"/>
                      </a:ext>
                    </a:extLst>
                  </p:cNvPr>
                  <p:cNvSpPr/>
                  <p:nvPr/>
                </p:nvSpPr>
                <p:spPr>
                  <a:xfrm>
                    <a:off x="7853726" y="3197560"/>
                    <a:ext cx="655200" cy="649024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22" name="TextBox 621">
                    <a:extLst>
                      <a:ext uri="{FF2B5EF4-FFF2-40B4-BE49-F238E27FC236}">
                        <a16:creationId xmlns:a16="http://schemas.microsoft.com/office/drawing/2014/main" id="{F71FCAEB-3F70-46E8-B6E2-29F3C8D303DC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7525640" y="3897571"/>
                    <a:ext cx="1311373" cy="283215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«</a:t>
                    </a:r>
                    <a:r>
                      <a:rPr lang="ru-RU" sz="1200" kern="0" dirty="0" err="1" smtClean="0">
                        <a:solidFill>
                          <a:schemeClr val="bg1"/>
                        </a:solidFill>
                        <a:latin typeface="+mj-lt"/>
                      </a:rPr>
                      <a:t>Такир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»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23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928680" y="3269426"/>
                    <a:ext cx="505292" cy="505292"/>
                  </a:xfrm>
                  <a:prstGeom prst="rect">
                    <a:avLst/>
                  </a:prstGeom>
                </p:spPr>
              </p:pic>
            </p:grpSp>
          </p:grpSp>
          <p:grpSp>
            <p:nvGrpSpPr>
              <p:cNvPr id="602" name="Group 601"/>
              <p:cNvGrpSpPr/>
              <p:nvPr/>
            </p:nvGrpSpPr>
            <p:grpSpPr>
              <a:xfrm>
                <a:off x="4139215" y="445107"/>
                <a:ext cx="1994489" cy="3997787"/>
                <a:chOff x="3611348" y="445107"/>
                <a:chExt cx="1994489" cy="3997787"/>
              </a:xfrm>
            </p:grpSpPr>
            <p:cxnSp>
              <p:nvCxnSpPr>
                <p:cNvPr id="607" name="Connector: Elbow 102">
                  <a:extLst>
                    <a:ext uri="{FF2B5EF4-FFF2-40B4-BE49-F238E27FC236}">
                      <a16:creationId xmlns:a16="http://schemas.microsoft.com/office/drawing/2014/main" id="{0389CC5C-B704-4A24-934A-303A85D04D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607572" y="1812365"/>
                  <a:ext cx="2041" cy="1472619"/>
                </a:xfrm>
                <a:prstGeom prst="straightConnector1">
                  <a:avLst/>
                </a:prstGeom>
                <a:ln w="1905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ysDot"/>
                  <a:headEnd type="triangle"/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608" name="Group 607"/>
                <p:cNvGrpSpPr/>
                <p:nvPr/>
              </p:nvGrpSpPr>
              <p:grpSpPr>
                <a:xfrm>
                  <a:off x="3741295" y="445107"/>
                  <a:ext cx="1734594" cy="1367258"/>
                  <a:chOff x="3389510" y="949163"/>
                  <a:chExt cx="1734594" cy="1367258"/>
                </a:xfrm>
              </p:grpSpPr>
              <p:sp>
                <p:nvSpPr>
                  <p:cNvPr id="614" name="TextBox 613">
                    <a:extLst>
                      <a:ext uri="{FF2B5EF4-FFF2-40B4-BE49-F238E27FC236}">
                        <a16:creationId xmlns:a16="http://schemas.microsoft.com/office/drawing/2014/main" id="{60184B70-3E73-4462-AAB8-0981D0F0DCB1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3389510" y="1571541"/>
                    <a:ext cx="1734594" cy="744880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Максим </a:t>
                    </a: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Анатольевич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Боков</a:t>
                    </a: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/>
                    </a:r>
                    <a:b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</a:b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Должность: Коммерческий директор </a:t>
                    </a:r>
                    <a:endParaRPr lang="ru-RU" sz="900" kern="0" dirty="0">
                      <a:solidFill>
                        <a:schemeClr val="bg1"/>
                      </a:solidFill>
                      <a:highlight>
                        <a:srgbClr val="FF0000"/>
                      </a:highlight>
                      <a:latin typeface="+mj-lt"/>
                    </a:endParaRPr>
                  </a:p>
                </p:txBody>
              </p:sp>
              <p:sp>
                <p:nvSpPr>
                  <p:cNvPr id="615" name="Oval 614">
                    <a:extLst>
                      <a:ext uri="{FF2B5EF4-FFF2-40B4-BE49-F238E27FC236}">
                        <a16:creationId xmlns:a16="http://schemas.microsoft.com/office/drawing/2014/main" id="{373B17B2-4130-4CDE-8340-229671C9E074}"/>
                      </a:ext>
                    </a:extLst>
                  </p:cNvPr>
                  <p:cNvSpPr/>
                  <p:nvPr/>
                </p:nvSpPr>
                <p:spPr>
                  <a:xfrm>
                    <a:off x="3932126" y="949163"/>
                    <a:ext cx="653444" cy="655200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14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16" name="Graphic 294">
                    <a:extLst>
                      <a:ext uri="{FF2B5EF4-FFF2-40B4-BE49-F238E27FC236}">
                        <a16:creationId xmlns:a16="http://schemas.microsoft.com/office/drawing/2014/main" id="{F1225AA8-D9F0-474C-9C1A-DC671E4494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5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005636" y="1039382"/>
                    <a:ext cx="506424" cy="5064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609" name="Group 608"/>
                <p:cNvGrpSpPr/>
                <p:nvPr/>
              </p:nvGrpSpPr>
              <p:grpSpPr>
                <a:xfrm>
                  <a:off x="3611348" y="3284984"/>
                  <a:ext cx="1994489" cy="1157910"/>
                  <a:chOff x="2911946" y="4583952"/>
                  <a:chExt cx="1994489" cy="1157910"/>
                </a:xfrm>
              </p:grpSpPr>
              <p:sp>
                <p:nvSpPr>
                  <p:cNvPr id="611" name="Oval 610">
                    <a:extLst>
                      <a:ext uri="{FF2B5EF4-FFF2-40B4-BE49-F238E27FC236}">
                        <a16:creationId xmlns:a16="http://schemas.microsoft.com/office/drawing/2014/main" id="{DC94F524-892C-4DB3-BDB2-4E848E20EC78}"/>
                      </a:ext>
                    </a:extLst>
                  </p:cNvPr>
                  <p:cNvSpPr/>
                  <p:nvPr/>
                </p:nvSpPr>
                <p:spPr>
                  <a:xfrm>
                    <a:off x="3578823" y="4583952"/>
                    <a:ext cx="655200" cy="655200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14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612" name="TextBox 611">
                    <a:extLst>
                      <a:ext uri="{FF2B5EF4-FFF2-40B4-BE49-F238E27FC236}">
                        <a16:creationId xmlns:a16="http://schemas.microsoft.com/office/drawing/2014/main" id="{68456537-B2FF-4EC5-AB52-4AB150A8E1F6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2911946" y="5273981"/>
                    <a:ext cx="1994489" cy="467881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kern="0" dirty="0">
                        <a:solidFill>
                          <a:schemeClr val="bg1"/>
                        </a:solidFill>
                        <a:latin typeface="+mj-lt"/>
                      </a:rPr>
                      <a:t>Анатолий Александрович </a:t>
                    </a:r>
                    <a:r>
                      <a:rPr lang="ru-RU" sz="1200" kern="0" dirty="0" smtClean="0">
                        <a:solidFill>
                          <a:schemeClr val="bg1"/>
                        </a:solidFill>
                        <a:latin typeface="+mj-lt"/>
                      </a:rPr>
                      <a:t>Боков</a:t>
                    </a:r>
                    <a:endParaRPr lang="ru-RU" sz="12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13" name="Graphic 294">
                    <a:extLst>
                      <a:ext uri="{FF2B5EF4-FFF2-40B4-BE49-F238E27FC236}">
                        <a16:creationId xmlns:a16="http://schemas.microsoft.com/office/drawing/2014/main" id="{F1225AA8-D9F0-474C-9C1A-DC671E4494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5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3653211" y="4663581"/>
                    <a:ext cx="506424" cy="506424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610" name="TextBox 609">
                  <a:extLst>
                    <a:ext uri="{FF2B5EF4-FFF2-40B4-BE49-F238E27FC236}">
                      <a16:creationId xmlns:a16="http://schemas.microsoft.com/office/drawing/2014/main" id="{3F060909-4479-4D3E-92F3-4B6DF91C7D0A}"/>
                    </a:ext>
                  </a:extLst>
                </p:cNvPr>
                <p:cNvSpPr txBox="1"/>
                <p:nvPr/>
              </p:nvSpPr>
              <p:spPr bwMode="auto">
                <a:xfrm>
                  <a:off x="4088263" y="2313032"/>
                  <a:ext cx="1040658" cy="252053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defTabSz="1280160" fontAlgn="base">
                    <a:lnSpc>
                      <a:spcPct val="95000"/>
                    </a:lnSpc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050" kern="0" spc="-20" dirty="0">
                      <a:solidFill>
                        <a:schemeClr val="bg1"/>
                      </a:solidFill>
                      <a:latin typeface="+mj-lt"/>
                    </a:rPr>
                    <a:t>Сын – Отец</a:t>
                  </a:r>
                </a:p>
              </p:txBody>
            </p:sp>
          </p:grpSp>
          <p:sp>
            <p:nvSpPr>
              <p:cNvPr id="603" name="TextBox 602">
                <a:extLst>
                  <a:ext uri="{FF2B5EF4-FFF2-40B4-BE49-F238E27FC236}">
                    <a16:creationId xmlns:a16="http://schemas.microsoft.com/office/drawing/2014/main" id="{1E50BEB3-7F2A-4610-9223-1B62B651EEE3}"/>
                  </a:ext>
                </a:extLst>
              </p:cNvPr>
              <p:cNvSpPr txBox="1"/>
              <p:nvPr/>
            </p:nvSpPr>
            <p:spPr bwMode="auto">
              <a:xfrm>
                <a:off x="6056512" y="3297072"/>
                <a:ext cx="1556840" cy="624847"/>
              </a:xfrm>
              <a:prstGeom prst="rect">
                <a:avLst/>
              </a:prstGeom>
              <a:solidFill>
                <a:schemeClr val="tx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48798" tIns="48798" rIns="48798" bIns="48798" numCol="1" rtlCol="0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en-US"/>
                </a:defPPr>
                <a:lvl1pPr algn="ctr" defTabSz="1280160" fontAlgn="base">
                  <a:spcBef>
                    <a:spcPts val="140"/>
                  </a:spcBef>
                  <a:spcAft>
                    <a:spcPts val="140"/>
                  </a:spcAft>
                  <a:buClr>
                    <a:srgbClr val="FFE600"/>
                  </a:buClr>
                  <a:buSzPct val="80000"/>
                  <a:defRPr sz="800" kern="0">
                    <a:solidFill>
                      <a:srgbClr val="000000"/>
                    </a:solidFill>
                    <a:latin typeface="EYInterstate Light" panose="02000506000000020004" pitchFamily="2" charset="0"/>
                  </a:defRPr>
                </a:lvl1pPr>
              </a:lstStyle>
              <a:p>
                <a:pPr>
                  <a:lnSpc>
                    <a:spcPct val="9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Владелец (100%)</a:t>
                </a:r>
                <a:br>
                  <a:rPr lang="ru-RU" sz="900" spc="-20" dirty="0">
                    <a:solidFill>
                      <a:schemeClr val="bg1"/>
                    </a:solidFill>
                    <a:latin typeface="+mj-lt"/>
                  </a:rPr>
                </a:b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17.0</a:t>
                </a:r>
                <a:r>
                  <a:rPr lang="en-GB" sz="900" spc="-20" dirty="0">
                    <a:solidFill>
                      <a:schemeClr val="bg1"/>
                    </a:solidFill>
                    <a:latin typeface="+mj-lt"/>
                  </a:rPr>
                  <a:t>9</a:t>
                </a: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.20</a:t>
                </a:r>
                <a:r>
                  <a:rPr lang="en-GB" sz="900" spc="-20" dirty="0">
                    <a:solidFill>
                      <a:schemeClr val="bg1"/>
                    </a:solidFill>
                    <a:latin typeface="+mj-lt"/>
                  </a:rPr>
                  <a:t>21</a:t>
                </a: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 г. – н. в.</a:t>
                </a:r>
              </a:p>
              <a:p>
                <a:pPr>
                  <a:lnSpc>
                    <a:spcPct val="95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Генеральный директор </a:t>
                </a:r>
                <a:br>
                  <a:rPr lang="ru-RU" sz="900" spc="-20" dirty="0">
                    <a:solidFill>
                      <a:schemeClr val="bg1"/>
                    </a:solidFill>
                    <a:latin typeface="+mj-lt"/>
                  </a:rPr>
                </a:br>
                <a:r>
                  <a:rPr lang="ru-RU" sz="900" spc="-20" dirty="0">
                    <a:solidFill>
                      <a:schemeClr val="bg1"/>
                    </a:solidFill>
                    <a:latin typeface="+mj-lt"/>
                  </a:rPr>
                  <a:t>01.10.2021 г. – н. в.</a:t>
                </a:r>
              </a:p>
            </p:txBody>
          </p:sp>
          <p:grpSp>
            <p:nvGrpSpPr>
              <p:cNvPr id="604" name="Group 603"/>
              <p:cNvGrpSpPr/>
              <p:nvPr/>
            </p:nvGrpSpPr>
            <p:grpSpPr>
              <a:xfrm>
                <a:off x="2315130" y="404664"/>
                <a:ext cx="1763105" cy="3534853"/>
                <a:chOff x="2080254" y="404664"/>
                <a:chExt cx="1763105" cy="3534853"/>
              </a:xfrm>
            </p:grpSpPr>
            <p:sp>
              <p:nvSpPr>
                <p:cNvPr id="605" name="TextBox 604">
                  <a:extLst>
                    <a:ext uri="{FF2B5EF4-FFF2-40B4-BE49-F238E27FC236}">
                      <a16:creationId xmlns:a16="http://schemas.microsoft.com/office/drawing/2014/main" id="{A8689C15-BE6F-49F7-A716-730675520124}"/>
                    </a:ext>
                  </a:extLst>
                </p:cNvPr>
                <p:cNvSpPr txBox="1"/>
                <p:nvPr/>
              </p:nvSpPr>
              <p:spPr bwMode="auto">
                <a:xfrm>
                  <a:off x="2080254" y="404664"/>
                  <a:ext cx="1763105" cy="756421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Владелец в прошлом (50%)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4.03.2011 – 27.05.2013 гг.</a:t>
                  </a:r>
                </a:p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Генеральный директор в прошлом 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4.03.2011 – 13.05.2013 гг.</a:t>
                  </a:r>
                </a:p>
              </p:txBody>
            </p:sp>
            <p:sp>
              <p:nvSpPr>
                <p:cNvPr id="606" name="TextBox 605">
                  <a:extLst>
                    <a:ext uri="{FF2B5EF4-FFF2-40B4-BE49-F238E27FC236}">
                      <a16:creationId xmlns:a16="http://schemas.microsoft.com/office/drawing/2014/main" id="{D13DB058-D9B3-4C2F-9267-0DB9E2282D91}"/>
                    </a:ext>
                  </a:extLst>
                </p:cNvPr>
                <p:cNvSpPr txBox="1"/>
                <p:nvPr/>
              </p:nvSpPr>
              <p:spPr bwMode="auto">
                <a:xfrm>
                  <a:off x="2137954" y="3314670"/>
                  <a:ext cx="1647705" cy="624847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Владелец (100%)</a:t>
                  </a:r>
                  <a:b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0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9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.0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9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.20</a:t>
                  </a:r>
                  <a:r>
                    <a:rPr lang="en-GB" sz="900" spc="-20" dirty="0">
                      <a:solidFill>
                        <a:schemeClr val="bg1"/>
                      </a:solidFill>
                      <a:latin typeface="+mj-lt"/>
                    </a:rPr>
                    <a:t>21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 г. – н. в.</a:t>
                  </a:r>
                </a:p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Генеральный директор </a:t>
                  </a:r>
                  <a:r>
                    <a:rPr lang="ru-RU" sz="900" spc="-20" dirty="0" smtClean="0">
                      <a:solidFill>
                        <a:schemeClr val="bg1"/>
                      </a:solidFill>
                      <a:latin typeface="+mj-lt"/>
                    </a:rPr>
                    <a:t/>
                  </a:r>
                  <a:br>
                    <a:rPr lang="ru-RU" sz="900" spc="-20" dirty="0" smtClean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900" spc="-20" dirty="0" smtClean="0">
                      <a:solidFill>
                        <a:schemeClr val="bg1"/>
                      </a:solidFill>
                      <a:latin typeface="+mj-lt"/>
                    </a:rPr>
                    <a:t>с </a:t>
                  </a:r>
                  <a:r>
                    <a:rPr lang="ru-RU" sz="900" spc="-20" dirty="0">
                      <a:solidFill>
                        <a:schemeClr val="bg1"/>
                      </a:solidFill>
                      <a:latin typeface="+mj-lt"/>
                    </a:rPr>
                    <a:t>01.10.2021 г. – н. в.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82764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5360" y="1438531"/>
            <a:ext cx="11233248" cy="5086813"/>
            <a:chOff x="335360" y="1412370"/>
            <a:chExt cx="11233248" cy="5086813"/>
          </a:xfrm>
        </p:grpSpPr>
        <p:sp>
          <p:nvSpPr>
            <p:cNvPr id="6" name="Footer Placeholder 4">
              <a:extLst>
                <a:ext uri="{FF2B5EF4-FFF2-40B4-BE49-F238E27FC236}">
                  <a16:creationId xmlns:a16="http://schemas.microsoft.com/office/drawing/2014/main" id="{64FC45DA-EEC1-4E75-A014-5AED88DCA137}"/>
                </a:ext>
              </a:extLst>
            </p:cNvPr>
            <p:cNvSpPr txBox="1">
              <a:spLocks/>
            </p:cNvSpPr>
            <p:nvPr/>
          </p:nvSpPr>
          <p:spPr>
            <a:xfrm>
              <a:off x="335360" y="1412370"/>
              <a:ext cx="549629" cy="332065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макс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7" name="Footer Placeholder 4">
              <a:extLst>
                <a:ext uri="{FF2B5EF4-FFF2-40B4-BE49-F238E27FC236}">
                  <a16:creationId xmlns:a16="http://schemas.microsoft.com/office/drawing/2014/main" id="{BB2392BC-910A-4B5A-B091-EDEC050156B0}"/>
                </a:ext>
              </a:extLst>
            </p:cNvPr>
            <p:cNvSpPr txBox="1">
              <a:spLocks/>
            </p:cNvSpPr>
            <p:nvPr/>
          </p:nvSpPr>
          <p:spPr>
            <a:xfrm>
              <a:off x="335360" y="5889944"/>
              <a:ext cx="549629" cy="332065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1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мин</a:t>
              </a:r>
              <a:endParaRPr kumimoji="0" lang="en-US" sz="11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17" name="Footer Placeholder 4">
              <a:extLst>
                <a:ext uri="{FF2B5EF4-FFF2-40B4-BE49-F238E27FC236}">
                  <a16:creationId xmlns:a16="http://schemas.microsoft.com/office/drawing/2014/main" id="{64FC45DA-EEC1-4E75-A014-5AED88DCA137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475815" y="1959922"/>
              <a:ext cx="1062141" cy="170563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макс, </a:t>
              </a:r>
              <a:r>
                <a:rPr kumimoji="0" lang="en-US" sz="10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3</a:t>
              </a:r>
              <a:r>
                <a:rPr kumimoji="0" lang="ru-RU" sz="10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 балл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а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18" name="Footer Placeholder 4">
              <a:extLst>
                <a:ext uri="{FF2B5EF4-FFF2-40B4-BE49-F238E27FC236}">
                  <a16:creationId xmlns:a16="http://schemas.microsoft.com/office/drawing/2014/main" id="{64FC45DA-EEC1-4E75-A014-5AED88DCA137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615326" y="5649593"/>
              <a:ext cx="783121" cy="170563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мин, </a:t>
              </a:r>
              <a:r>
                <a:rPr kumimoji="0" lang="ru-RU" sz="1000" b="0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1</a:t>
              </a:r>
              <a:r>
                <a:rPr kumimoji="0" lang="ru-RU" sz="1000" b="0" i="0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 балл</a:t>
              </a:r>
              <a:endParaRPr kumimoji="0" lang="en-US" sz="1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19" name="Footer Placeholder 4">
              <a:extLst>
                <a:ext uri="{FF2B5EF4-FFF2-40B4-BE49-F238E27FC236}">
                  <a16:creationId xmlns:a16="http://schemas.microsoft.com/office/drawing/2014/main" id="{64FC45DA-EEC1-4E75-A014-5AED88DCA137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45508" y="2138886"/>
              <a:ext cx="1129332" cy="170563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Высокий риск</a:t>
              </a:r>
              <a:endParaRPr kumimoji="0" lang="en-US" sz="10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sp>
          <p:nvSpPr>
            <p:cNvPr id="20" name="Footer Placeholder 4">
              <a:extLst>
                <a:ext uri="{FF2B5EF4-FFF2-40B4-BE49-F238E27FC236}">
                  <a16:creationId xmlns:a16="http://schemas.microsoft.com/office/drawing/2014/main" id="{64FC45DA-EEC1-4E75-A014-5AED88DCA137}"/>
                </a:ext>
              </a:extLst>
            </p:cNvPr>
            <p:cNvSpPr txBox="1">
              <a:spLocks/>
            </p:cNvSpPr>
            <p:nvPr/>
          </p:nvSpPr>
          <p:spPr>
            <a:xfrm rot="16200000">
              <a:off x="42381" y="5398116"/>
              <a:ext cx="1135587" cy="170564"/>
            </a:xfrm>
            <a:prstGeom prst="rect">
              <a:avLst/>
            </a:prstGeom>
          </p:spPr>
          <p:txBody>
            <a:bodyPr vert="horz" lIns="0" tIns="0" rIns="0" bIns="0"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lang="en-IN" sz="800" kern="1200" smtClean="0">
                  <a:solidFill>
                    <a:schemeClr val="bg1"/>
                  </a:solidFill>
                  <a:latin typeface="EYInterstate" panose="02000503020000020004" pitchFamily="2" charset="0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3943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1" u="none" strike="noStrike" kern="1200" cap="none" spc="0" normalizeH="0" baseline="0" noProof="0" dirty="0" smtClean="0">
                  <a:ln>
                    <a:noFill/>
                  </a:ln>
                  <a:effectLst/>
                  <a:uLnTx/>
                  <a:uFillTx/>
                  <a:latin typeface="Montserrat"/>
                  <a:ea typeface="+mn-ea"/>
                  <a:cs typeface="+mn-cs"/>
                </a:rPr>
                <a:t>Низкий риск</a:t>
              </a:r>
              <a:endParaRPr kumimoji="0" lang="en-US" sz="1000" b="0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Montserrat"/>
                <a:ea typeface="+mn-ea"/>
                <a:cs typeface="+mn-cs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1117678" y="1488753"/>
              <a:ext cx="10435036" cy="4646993"/>
              <a:chOff x="1117678" y="1488753"/>
              <a:chExt cx="10435036" cy="4646993"/>
            </a:xfrm>
          </p:grpSpPr>
          <p:grpSp>
            <p:nvGrpSpPr>
              <p:cNvPr id="2" name="Group 1"/>
              <p:cNvGrpSpPr/>
              <p:nvPr/>
            </p:nvGrpSpPr>
            <p:grpSpPr>
              <a:xfrm>
                <a:off x="1129696" y="2574429"/>
                <a:ext cx="10422652" cy="514801"/>
                <a:chOff x="1145956" y="2747136"/>
                <a:chExt cx="10422652" cy="813017"/>
              </a:xfrm>
              <a:solidFill>
                <a:schemeClr val="accent5">
                  <a:lumMod val="60000"/>
                  <a:lumOff val="40000"/>
                </a:schemeClr>
              </a:solidFill>
            </p:grpSpPr>
            <p:sp>
              <p:nvSpPr>
                <p:cNvPr id="47" name="Rectangle 46">
                  <a:extLst>
                    <a:ext uri="{FF2B5EF4-FFF2-40B4-BE49-F238E27FC236}">
                      <a16:creationId xmlns:a16="http://schemas.microsoft.com/office/drawing/2014/main" id="{9D92F37F-7CA2-4789-AB0C-C5C374BAFD4E}"/>
                    </a:ext>
                  </a:extLst>
                </p:cNvPr>
                <p:cNvSpPr/>
                <p:nvPr/>
              </p:nvSpPr>
              <p:spPr>
                <a:xfrm>
                  <a:off x="9260553" y="2747136"/>
                  <a:ext cx="2308055" cy="813015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Массовый руководитель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i="0" u="none" strike="noStrike" kern="0" cap="none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(руководитель </a:t>
                  </a: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10 и более компаний</a:t>
                  </a:r>
                  <a:r>
                    <a:rPr kumimoji="0" lang="ru-RU" sz="1000" i="0" u="none" strike="noStrike" kern="0" cap="none" normalizeH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)</a:t>
                  </a:r>
                  <a:endParaRPr kumimoji="0" lang="en-US" sz="1000" i="0" u="none" strike="noStrike" kern="0" cap="none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42" name="Rectangle 41">
                  <a:extLst>
                    <a:ext uri="{FF2B5EF4-FFF2-40B4-BE49-F238E27FC236}">
                      <a16:creationId xmlns:a16="http://schemas.microsoft.com/office/drawing/2014/main" id="{9B31AE31-B613-4802-AB1D-BA80BECD6174}"/>
                    </a:ext>
                  </a:extLst>
                </p:cNvPr>
                <p:cNvSpPr/>
                <p:nvPr/>
              </p:nvSpPr>
              <p:spPr>
                <a:xfrm>
                  <a:off x="4048865" y="2747138"/>
                  <a:ext cx="2469927" cy="813015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Массовый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учредитель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(учредитель 10 и более компаний</a:t>
                  </a:r>
                  <a:r>
                    <a:rPr lang="ru-RU" sz="1050" kern="0" dirty="0" smtClean="0">
                      <a:solidFill>
                        <a:srgbClr val="FFFFFF"/>
                      </a:solidFill>
                      <a:latin typeface="Montserrat"/>
                    </a:rPr>
                    <a:t>)</a:t>
                  </a:r>
                  <a:endParaRPr kumimoji="0" lang="en-US" sz="105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  <p:sp>
              <p:nvSpPr>
                <p:cNvPr id="43" name="Rectangle 42">
                  <a:extLst>
                    <a:ext uri="{FF2B5EF4-FFF2-40B4-BE49-F238E27FC236}">
                      <a16:creationId xmlns:a16="http://schemas.microsoft.com/office/drawing/2014/main" id="{929DDD04-20DE-44B8-A65B-EF6E6EF9BD16}"/>
                    </a:ext>
                  </a:extLst>
                </p:cNvPr>
                <p:cNvSpPr/>
                <p:nvPr/>
              </p:nvSpPr>
              <p:spPr>
                <a:xfrm>
                  <a:off x="6597964" y="2747138"/>
                  <a:ext cx="2583419" cy="813015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Сведения в </a:t>
                  </a: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ЕГРЮЛ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признаны </a:t>
                  </a: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недостоверными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44" name="Rectangle 43">
                  <a:extLst>
                    <a:ext uri="{FF2B5EF4-FFF2-40B4-BE49-F238E27FC236}">
                      <a16:creationId xmlns:a16="http://schemas.microsoft.com/office/drawing/2014/main" id="{1C82E07C-2244-4B35-A2D3-8F54E883D3B5}"/>
                    </a:ext>
                  </a:extLst>
                </p:cNvPr>
                <p:cNvSpPr/>
                <p:nvPr/>
              </p:nvSpPr>
              <p:spPr>
                <a:xfrm>
                  <a:off x="1145956" y="2747138"/>
                  <a:ext cx="2823737" cy="813015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Молодая компания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lang="ru-RU" sz="1050" kern="0" dirty="0" smtClean="0">
                      <a:solidFill>
                        <a:srgbClr val="FFFFFF"/>
                      </a:solidFill>
                      <a:latin typeface="Montserrat"/>
                    </a:rPr>
                    <a:t>(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кол-во дней между датой регистрации </a:t>
                  </a:r>
                  <a:b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и датой первой операции – менее 360)</a:t>
                  </a:r>
                  <a:endParaRPr lang="en-US" sz="1050" kern="0" dirty="0">
                    <a:solidFill>
                      <a:srgbClr val="FFFFFF"/>
                    </a:solidFill>
                    <a:latin typeface="Montserrat"/>
                  </a:endParaRPr>
                </a:p>
              </p:txBody>
            </p:sp>
          </p:grp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12C3417E-98F3-4B90-B4B4-E0AA866461F1}"/>
                  </a:ext>
                </a:extLst>
              </p:cNvPr>
              <p:cNvSpPr/>
              <p:nvPr/>
            </p:nvSpPr>
            <p:spPr>
              <a:xfrm>
                <a:off x="1129749" y="3171744"/>
                <a:ext cx="3238990" cy="40680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algn="ctr">
                  <a:lnSpc>
                    <a:spcPct val="90000"/>
                  </a:lnSpc>
                  <a:defRPr/>
                </a:pPr>
                <a:r>
                  <a:rPr lang="ru-RU" sz="1100" b="1" kern="0" dirty="0">
                    <a:solidFill>
                      <a:schemeClr val="bg2"/>
                    </a:solidFill>
                    <a:latin typeface="Montserrat"/>
                  </a:rPr>
                  <a:t>Частое изменение адреса</a:t>
                </a:r>
                <a:r>
                  <a:rPr lang="ru-RU" sz="1000" kern="0" dirty="0">
                    <a:solidFill>
                      <a:schemeClr val="bg2"/>
                    </a:solidFill>
                    <a:latin typeface="Montserrat"/>
                  </a:rPr>
                  <a:t/>
                </a:r>
                <a:br>
                  <a:rPr lang="ru-RU" sz="1000" kern="0" dirty="0">
                    <a:solidFill>
                      <a:schemeClr val="bg2"/>
                    </a:solidFill>
                    <a:latin typeface="Montserrat"/>
                  </a:rPr>
                </a:br>
                <a:r>
                  <a:rPr lang="ru-RU" sz="1000" kern="0" dirty="0">
                    <a:solidFill>
                      <a:schemeClr val="bg2"/>
                    </a:solidFill>
                    <a:latin typeface="Montserrat"/>
                  </a:rPr>
                  <a:t>(более двух раз за последние три года)</a:t>
                </a:r>
                <a:endParaRPr lang="en-US" sz="1000" kern="0" dirty="0">
                  <a:solidFill>
                    <a:schemeClr val="bg2"/>
                  </a:solidFill>
                  <a:latin typeface="Montserrat"/>
                </a:endParaRPr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34DBFAFC-B91D-46CE-AD0E-0DC4BF883164}"/>
                  </a:ext>
                </a:extLst>
              </p:cNvPr>
              <p:cNvSpPr/>
              <p:nvPr/>
            </p:nvSpPr>
            <p:spPr>
              <a:xfrm>
                <a:off x="4444510" y="3171744"/>
                <a:ext cx="3978078" cy="40680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50" b="1" i="0" u="none" strike="noStrike" kern="0" cap="none" spc="0" normalizeH="0" baseline="0" noProof="0" dirty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Дисквалификация </a:t>
                </a:r>
                <a: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руководителя</a:t>
                </a:r>
                <a:b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</a:br>
                <a:r>
                  <a:rPr kumimoji="0" lang="ru-RU" sz="1000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(внесен ФНС**</a:t>
                </a:r>
                <a:r>
                  <a:rPr kumimoji="0" lang="ru-RU" sz="1000" i="0" u="none" strike="noStrike" kern="0" cap="none" spc="0" normalizeH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 в реестр дисквалифицированных лиц)</a:t>
                </a:r>
                <a:endParaRPr kumimoji="0" lang="ru-RU" sz="1000" i="0" u="none" strike="noStrike" kern="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Montserrat"/>
                  <a:ea typeface="+mn-ea"/>
                  <a:cs typeface="+mn-cs"/>
                </a:endParaRPr>
              </a:p>
            </p:txBody>
          </p:sp>
          <p:sp>
            <p:nvSpPr>
              <p:cNvPr id="41" name="Rectangle 40">
                <a:extLst>
                  <a:ext uri="{FF2B5EF4-FFF2-40B4-BE49-F238E27FC236}">
                    <a16:creationId xmlns:a16="http://schemas.microsoft.com/office/drawing/2014/main" id="{14AD2FE7-EB48-4D40-98E5-E1A842B18296}"/>
                  </a:ext>
                </a:extLst>
              </p:cNvPr>
              <p:cNvSpPr/>
              <p:nvPr/>
            </p:nvSpPr>
            <p:spPr>
              <a:xfrm>
                <a:off x="8498358" y="3171744"/>
                <a:ext cx="3054042" cy="40680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lvl="0" algn="ctr">
                  <a:lnSpc>
                    <a:spcPct val="90000"/>
                  </a:lnSpc>
                  <a:defRPr/>
                </a:pPr>
                <a: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Массовый номер </a:t>
                </a:r>
                <a:r>
                  <a:rPr lang="ru-RU" sz="1050" b="1" kern="0" dirty="0">
                    <a:solidFill>
                      <a:schemeClr val="bg2"/>
                    </a:solidFill>
                    <a:latin typeface="Montserrat"/>
                  </a:rPr>
                  <a:t>телефона</a:t>
                </a:r>
                <a:br>
                  <a:rPr lang="ru-RU" sz="1050" b="1" kern="0" dirty="0">
                    <a:solidFill>
                      <a:schemeClr val="bg2"/>
                    </a:solidFill>
                    <a:latin typeface="Montserrat"/>
                  </a:rPr>
                </a:br>
                <a:r>
                  <a:rPr lang="ru-RU" sz="1000" kern="0" dirty="0">
                    <a:solidFill>
                      <a:schemeClr val="bg2"/>
                    </a:solidFill>
                    <a:latin typeface="Montserrat"/>
                  </a:rPr>
                  <a:t>(является общим для 10 и более компаний)</a:t>
                </a:r>
                <a:endParaRPr kumimoji="0" lang="en-US" sz="100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Montserrat"/>
                </a:endParaRPr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C10FD14F-1062-45DF-B230-EC5FCCE502AE}"/>
                  </a:ext>
                </a:extLst>
              </p:cNvPr>
              <p:cNvSpPr/>
              <p:nvPr/>
            </p:nvSpPr>
            <p:spPr>
              <a:xfrm>
                <a:off x="1129801" y="3661058"/>
                <a:ext cx="4378334" cy="407677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Отсутствие собственного капитала</a:t>
                </a:r>
                <a:endParaRPr kumimoji="0" lang="en-US" sz="105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Montserrat"/>
                  <a:ea typeface="+mn-ea"/>
                  <a:cs typeface="+mn-cs"/>
                </a:endParaRPr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B3ED5914-C788-4B31-9F7C-A3BC53291067}"/>
                  </a:ext>
                </a:extLst>
              </p:cNvPr>
              <p:cNvSpPr/>
              <p:nvPr/>
            </p:nvSpPr>
            <p:spPr>
              <a:xfrm>
                <a:off x="5587886" y="3661058"/>
                <a:ext cx="3018996" cy="407677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algn="ctr">
                  <a:lnSpc>
                    <a:spcPct val="90000"/>
                  </a:lnSpc>
                  <a:defRPr/>
                </a:pPr>
                <a:r>
                  <a:rPr lang="ru-RU" sz="1000" b="1" kern="0" dirty="0">
                    <a:solidFill>
                      <a:schemeClr val="bg2"/>
                    </a:solidFill>
                    <a:latin typeface="Montserrat"/>
                  </a:rPr>
                  <a:t>Отсутствие связи по </a:t>
                </a:r>
                <a:r>
                  <a:rPr lang="ru-RU" sz="1000" b="1" kern="0" dirty="0" smtClean="0">
                    <a:solidFill>
                      <a:schemeClr val="bg2"/>
                    </a:solidFill>
                    <a:latin typeface="Montserrat"/>
                  </a:rPr>
                  <a:t>адресу</a:t>
                </a:r>
                <a:endParaRPr lang="ru-RU" sz="1000" b="1" kern="0" dirty="0">
                  <a:solidFill>
                    <a:schemeClr val="bg2"/>
                  </a:solidFill>
                  <a:latin typeface="Montserrat"/>
                </a:endParaRPr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065354F-D4DF-4835-AADC-4F92C50BA60B}"/>
                  </a:ext>
                </a:extLst>
              </p:cNvPr>
              <p:cNvSpPr/>
              <p:nvPr/>
            </p:nvSpPr>
            <p:spPr>
              <a:xfrm>
                <a:off x="8686635" y="3661058"/>
                <a:ext cx="2865818" cy="407677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0" tIns="36000" rIns="0" bIns="36000" rtlCol="0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chemeClr val="bg2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Иностранный учредитель</a:t>
                </a:r>
                <a:endParaRPr kumimoji="0" lang="en-US" sz="105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Montserrat"/>
                  <a:ea typeface="+mn-ea"/>
                  <a:cs typeface="+mn-cs"/>
                </a:endParaRPr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1129853" y="4151249"/>
                <a:ext cx="10422652" cy="407677"/>
                <a:chOff x="1185319" y="4802916"/>
                <a:chExt cx="7494377" cy="324000"/>
              </a:xfrm>
              <a:solidFill>
                <a:srgbClr val="7F7F7F"/>
              </a:solidFill>
            </p:grpSpPr>
            <p:sp>
              <p:nvSpPr>
                <p:cNvPr id="33" name="Rectangle 32">
                  <a:extLst>
                    <a:ext uri="{FF2B5EF4-FFF2-40B4-BE49-F238E27FC236}">
                      <a16:creationId xmlns:a16="http://schemas.microsoft.com/office/drawing/2014/main" id="{A3728D8D-78AB-4B1F-80C2-F7D7A0125CD9}"/>
                    </a:ext>
                  </a:extLst>
                </p:cNvPr>
                <p:cNvSpPr/>
                <p:nvPr/>
              </p:nvSpPr>
              <p:spPr>
                <a:xfrm>
                  <a:off x="1185319" y="4802916"/>
                  <a:ext cx="2604443" cy="324000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Минимальный уставный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капитал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(не превышает 10 000 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рублей)</a:t>
                  </a:r>
                  <a:endParaRPr kumimoji="0" lang="en-US" sz="105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  <p:sp>
              <p:nvSpPr>
                <p:cNvPr id="34" name="Rectangle 33">
                  <a:extLst>
                    <a:ext uri="{FF2B5EF4-FFF2-40B4-BE49-F238E27FC236}">
                      <a16:creationId xmlns:a16="http://schemas.microsoft.com/office/drawing/2014/main" id="{CE6AD8A3-5BD2-4DFD-8D5A-956695E7B1BE}"/>
                    </a:ext>
                  </a:extLst>
                </p:cNvPr>
                <p:cNvSpPr/>
                <p:nvPr/>
              </p:nvSpPr>
              <p:spPr>
                <a:xfrm>
                  <a:off x="3847650" y="4802916"/>
                  <a:ext cx="2570400" cy="324000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Ликвидация дочерней компании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35" name="Rectangle 34">
                  <a:extLst>
                    <a:ext uri="{FF2B5EF4-FFF2-40B4-BE49-F238E27FC236}">
                      <a16:creationId xmlns:a16="http://schemas.microsoft.com/office/drawing/2014/main" id="{5E7848DD-2B2B-4959-85FE-D246054A5736}"/>
                    </a:ext>
                  </a:extLst>
                </p:cNvPr>
                <p:cNvSpPr/>
                <p:nvPr/>
              </p:nvSpPr>
              <p:spPr>
                <a:xfrm>
                  <a:off x="6475937" y="4802916"/>
                  <a:ext cx="2203759" cy="324000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Частая смена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руководителя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(более </a:t>
                  </a: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трех раз за последние три 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года)</a:t>
                  </a:r>
                  <a:endParaRPr kumimoji="0" lang="en-US" sz="100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</p:grpSp>
          <p:grpSp>
            <p:nvGrpSpPr>
              <p:cNvPr id="13" name="Group 12"/>
              <p:cNvGrpSpPr/>
              <p:nvPr/>
            </p:nvGrpSpPr>
            <p:grpSpPr>
              <a:xfrm>
                <a:off x="1129647" y="4641440"/>
                <a:ext cx="10422653" cy="514800"/>
                <a:chOff x="1185318" y="5168078"/>
                <a:chExt cx="7494378" cy="409136"/>
              </a:xfrm>
              <a:solidFill>
                <a:srgbClr val="919191"/>
              </a:solidFill>
            </p:grpSpPr>
            <p:sp>
              <p:nvSpPr>
                <p:cNvPr id="30" name="Rectangle 29">
                  <a:extLst>
                    <a:ext uri="{FF2B5EF4-FFF2-40B4-BE49-F238E27FC236}">
                      <a16:creationId xmlns:a16="http://schemas.microsoft.com/office/drawing/2014/main" id="{5435E8BC-9E09-4B92-ACBA-1BA52E61744F}"/>
                    </a:ext>
                  </a:extLst>
                </p:cNvPr>
                <p:cNvSpPr/>
                <p:nvPr/>
              </p:nvSpPr>
              <p:spPr>
                <a:xfrm>
                  <a:off x="1185318" y="5168078"/>
                  <a:ext cx="2664000" cy="409136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Отсутствие налоговой отчетности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31" name="Rectangle 30">
                  <a:extLst>
                    <a:ext uri="{FF2B5EF4-FFF2-40B4-BE49-F238E27FC236}">
                      <a16:creationId xmlns:a16="http://schemas.microsoft.com/office/drawing/2014/main" id="{6DCC09E7-112A-4BEA-86E9-555691940AE7}"/>
                    </a:ext>
                  </a:extLst>
                </p:cNvPr>
                <p:cNvSpPr/>
                <p:nvPr/>
              </p:nvSpPr>
              <p:spPr>
                <a:xfrm>
                  <a:off x="6447696" y="5168078"/>
                  <a:ext cx="2232000" cy="409136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Частое изменение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совладельца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(более трех раз за последние три года)</a:t>
                  </a:r>
                  <a:endParaRPr kumimoji="0" lang="en-US" sz="100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  <p:sp>
              <p:nvSpPr>
                <p:cNvPr id="32" name="Rectangle 31">
                  <a:extLst>
                    <a:ext uri="{FF2B5EF4-FFF2-40B4-BE49-F238E27FC236}">
                      <a16:creationId xmlns:a16="http://schemas.microsoft.com/office/drawing/2014/main" id="{6467A300-794E-4779-8631-FA7F1246244F}"/>
                    </a:ext>
                  </a:extLst>
                </p:cNvPr>
                <p:cNvSpPr/>
                <p:nvPr/>
              </p:nvSpPr>
              <p:spPr>
                <a:xfrm>
                  <a:off x="3906507" y="5168078"/>
                  <a:ext cx="2484000" cy="409136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Адрес массовой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регистрации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(по </a:t>
                  </a: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адресу 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зарегистрировано 10 </a:t>
                  </a: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и более действующих компаний)</a:t>
                  </a:r>
                  <a:endParaRPr kumimoji="0" lang="en-US" sz="100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</p:grpSp>
          <p:grpSp>
            <p:nvGrpSpPr>
              <p:cNvPr id="14" name="Group 13"/>
              <p:cNvGrpSpPr/>
              <p:nvPr/>
            </p:nvGrpSpPr>
            <p:grpSpPr>
              <a:xfrm>
                <a:off x="1129906" y="5238754"/>
                <a:ext cx="10422651" cy="407677"/>
                <a:chOff x="1173175" y="5420506"/>
                <a:chExt cx="7494376" cy="312755"/>
              </a:xfrm>
            </p:grpSpPr>
            <p:sp>
              <p:nvSpPr>
                <p:cNvPr id="27" name="Rectangle 26">
                  <a:extLst>
                    <a:ext uri="{FF2B5EF4-FFF2-40B4-BE49-F238E27FC236}">
                      <a16:creationId xmlns:a16="http://schemas.microsoft.com/office/drawing/2014/main" id="{DD69C4F4-F578-4155-AC2F-49C6072B8F2F}"/>
                    </a:ext>
                  </a:extLst>
                </p:cNvPr>
                <p:cNvSpPr/>
                <p:nvPr/>
              </p:nvSpPr>
              <p:spPr>
                <a:xfrm>
                  <a:off x="1173175" y="5420506"/>
                  <a:ext cx="2432721" cy="312755"/>
                </a:xfrm>
                <a:prstGeom prst="rect">
                  <a:avLst/>
                </a:prstGeom>
                <a:solidFill>
                  <a:srgbClr val="B3B3B3"/>
                </a:solidFill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lvl="0" algn="ctr">
                    <a:lnSpc>
                      <a:spcPct val="90000"/>
                    </a:lnSpc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Малая численность </a:t>
                  </a:r>
                  <a: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  <a:t>персонала</a:t>
                  </a:r>
                  <a:br>
                    <a:rPr lang="ru-RU" sz="1050" b="1" kern="0" dirty="0">
                      <a:solidFill>
                        <a:srgbClr val="FFFFFF"/>
                      </a:solidFill>
                      <a:latin typeface="Montserrat"/>
                    </a:rPr>
                  </a:b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(не превышает 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10 </a:t>
                  </a:r>
                  <a:r>
                    <a:rPr lang="ru-RU" sz="1000" kern="0" dirty="0">
                      <a:solidFill>
                        <a:srgbClr val="FFFFFF"/>
                      </a:solidFill>
                      <a:latin typeface="Montserrat"/>
                    </a:rPr>
                    <a:t>человек (по данным ФНС</a:t>
                  </a:r>
                  <a:r>
                    <a:rPr lang="ru-RU" sz="1000" kern="0" dirty="0" smtClean="0">
                      <a:solidFill>
                        <a:srgbClr val="FFFFFF"/>
                      </a:solidFill>
                      <a:latin typeface="Montserrat"/>
                    </a:rPr>
                    <a:t>)</a:t>
                  </a:r>
                  <a:endParaRPr kumimoji="0" lang="en-US" sz="100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</a:endParaRPr>
                </a:p>
              </p:txBody>
            </p:sp>
            <p:sp>
              <p:nvSpPr>
                <p:cNvPr id="28" name="Rectangle 27">
                  <a:extLst>
                    <a:ext uri="{FF2B5EF4-FFF2-40B4-BE49-F238E27FC236}">
                      <a16:creationId xmlns:a16="http://schemas.microsoft.com/office/drawing/2014/main" id="{8B10C52B-2C00-4E56-9897-D64FC898B7CD}"/>
                    </a:ext>
                  </a:extLst>
                </p:cNvPr>
                <p:cNvSpPr/>
                <p:nvPr/>
              </p:nvSpPr>
              <p:spPr>
                <a:xfrm>
                  <a:off x="3663524" y="5420506"/>
                  <a:ext cx="1836000" cy="312755"/>
                </a:xfrm>
                <a:prstGeom prst="rect">
                  <a:avLst/>
                </a:prstGeom>
                <a:solidFill>
                  <a:srgbClr val="B3B3B3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Ответчик в арбитраже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29" name="Rectangle 28">
                  <a:extLst>
                    <a:ext uri="{FF2B5EF4-FFF2-40B4-BE49-F238E27FC236}">
                      <a16:creationId xmlns:a16="http://schemas.microsoft.com/office/drawing/2014/main" id="{B9E24F1A-B94A-43C3-9308-D7F7D70C34A0}"/>
                    </a:ext>
                  </a:extLst>
                </p:cNvPr>
                <p:cNvSpPr/>
                <p:nvPr/>
              </p:nvSpPr>
              <p:spPr>
                <a:xfrm>
                  <a:off x="5557151" y="5420506"/>
                  <a:ext cx="3110400" cy="312755"/>
                </a:xfrm>
                <a:prstGeom prst="rect">
                  <a:avLst/>
                </a:prstGeom>
                <a:solidFill>
                  <a:srgbClr val="B3B3B3"/>
                </a:solidFill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Совпадение учредителя и руководителя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</p:grp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9E24F1A-B94A-43C3-9308-D7F7D70C34A0}"/>
                  </a:ext>
                </a:extLst>
              </p:cNvPr>
              <p:cNvSpPr/>
              <p:nvPr/>
            </p:nvSpPr>
            <p:spPr>
              <a:xfrm>
                <a:off x="1117678" y="5728946"/>
                <a:ext cx="10435036" cy="406800"/>
              </a:xfrm>
              <a:prstGeom prst="rect">
                <a:avLst/>
              </a:prstGeom>
              <a:solidFill>
                <a:srgbClr val="BFBFBF"/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lIns="36000" tIns="36000" rIns="0" bIns="36000" rtlCol="0" anchor="ctr" anchorCtr="0"/>
              <a:lstStyle/>
              <a:p>
                <a:pPr marL="0" marR="0" lvl="0" indent="0" algn="ctr" defTabSz="914400" rtl="0" eaLnBrk="1" fontAlgn="auto" latinLnBrk="0" hangingPunct="1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rPr>
                  <a:t>Прочие индикаторы риска</a:t>
                </a:r>
                <a:endParaRPr kumimoji="0" lang="en-US" sz="105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ontserrat"/>
                  <a:ea typeface="+mn-ea"/>
                  <a:cs typeface="+mn-cs"/>
                </a:endParaRPr>
              </a:p>
            </p:txBody>
          </p:sp>
          <p:grpSp>
            <p:nvGrpSpPr>
              <p:cNvPr id="49" name="Group 48"/>
              <p:cNvGrpSpPr/>
              <p:nvPr/>
            </p:nvGrpSpPr>
            <p:grpSpPr>
              <a:xfrm>
                <a:off x="1129958" y="1488753"/>
                <a:ext cx="10422652" cy="513662"/>
                <a:chOff x="1145956" y="1412652"/>
                <a:chExt cx="10422652" cy="584140"/>
              </a:xfrm>
              <a:solidFill>
                <a:schemeClr val="accent5">
                  <a:lumMod val="60000"/>
                  <a:lumOff val="40000"/>
                </a:schemeClr>
              </a:solidFill>
            </p:grpSpPr>
            <p:sp>
              <p:nvSpPr>
                <p:cNvPr id="22" name="Rectangle 21">
                  <a:extLst>
                    <a:ext uri="{FF2B5EF4-FFF2-40B4-BE49-F238E27FC236}">
                      <a16:creationId xmlns:a16="http://schemas.microsoft.com/office/drawing/2014/main" id="{904E58D8-2F37-46C4-B43B-8C62F974F27F}"/>
                    </a:ext>
                  </a:extLst>
                </p:cNvPr>
                <p:cNvSpPr/>
                <p:nvPr/>
              </p:nvSpPr>
              <p:spPr>
                <a:xfrm>
                  <a:off x="1145956" y="1412652"/>
                  <a:ext cx="3383259" cy="584140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Экономическая </a:t>
                  </a: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зависимость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(доля </a:t>
                  </a:r>
                  <a:r>
                    <a:rPr kumimoji="0" lang="ru-RU" sz="1000" b="0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закупок в выручке </a:t>
                  </a: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контрагента/</a:t>
                  </a:r>
                  <a:r>
                    <a:rPr kumimoji="0" lang="ru-RU" sz="1000" b="0" i="0" u="none" strike="noStrike" kern="0" cap="none" spc="0" normalizeH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доля продаж в себестоимости </a:t>
                  </a: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– более 50%)</a:t>
                  </a:r>
                  <a:endParaRPr kumimoji="0" lang="en-US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23" name="Rectangle 22">
                  <a:extLst>
                    <a:ext uri="{FF2B5EF4-FFF2-40B4-BE49-F238E27FC236}">
                      <a16:creationId xmlns:a16="http://schemas.microsoft.com/office/drawing/2014/main" id="{D8F99E60-3D3F-494E-BC25-FD7A501EF0E4}"/>
                    </a:ext>
                  </a:extLst>
                </p:cNvPr>
                <p:cNvSpPr/>
                <p:nvPr/>
              </p:nvSpPr>
              <p:spPr>
                <a:xfrm>
                  <a:off x="6990575" y="1412652"/>
                  <a:ext cx="2102783" cy="584140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Статус компании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(ликвидация</a:t>
                  </a:r>
                  <a:r>
                    <a:rPr kumimoji="0" lang="en-US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/</a:t>
                  </a: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банкротство)</a:t>
                  </a:r>
                  <a:endParaRPr kumimoji="0" lang="en-US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25" name="Rectangle 24">
                  <a:extLst>
                    <a:ext uri="{FF2B5EF4-FFF2-40B4-BE49-F238E27FC236}">
                      <a16:creationId xmlns:a16="http://schemas.microsoft.com/office/drawing/2014/main" id="{5435E8BC-9E09-4B92-ACBA-1BA52E61744F}"/>
                    </a:ext>
                  </a:extLst>
                </p:cNvPr>
                <p:cNvSpPr/>
                <p:nvPr/>
              </p:nvSpPr>
              <p:spPr>
                <a:xfrm>
                  <a:off x="9174442" y="1412652"/>
                  <a:ext cx="2394166" cy="584140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Недобросовестный </a:t>
                  </a: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поставщик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(внесен ФАС* в</a:t>
                  </a:r>
                  <a:r>
                    <a:rPr kumimoji="0" lang="ru-RU" sz="1000" i="0" u="none" strike="noStrike" kern="0" cap="none" spc="0" normalizeH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 реестр недобросовестных поставщиков)</a:t>
                  </a:r>
                  <a:endParaRPr kumimoji="0" lang="ru-RU" sz="1050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26" name="Rectangle 25">
                  <a:extLst>
                    <a:ext uri="{FF2B5EF4-FFF2-40B4-BE49-F238E27FC236}">
                      <a16:creationId xmlns:a16="http://schemas.microsoft.com/office/drawing/2014/main" id="{904E58D8-2F37-46C4-B43B-8C62F974F27F}"/>
                    </a:ext>
                  </a:extLst>
                </p:cNvPr>
                <p:cNvSpPr/>
                <p:nvPr/>
              </p:nvSpPr>
              <p:spPr>
                <a:xfrm>
                  <a:off x="4604791" y="1418863"/>
                  <a:ext cx="2304700" cy="577928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Авансирование</a:t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(доля незакрытых авансов</a:t>
                  </a:r>
                  <a:b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– более 30%)</a:t>
                  </a:r>
                  <a:endParaRPr kumimoji="0" lang="en-US" sz="1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3" name="Group 2"/>
              <p:cNvGrpSpPr/>
              <p:nvPr/>
            </p:nvGrpSpPr>
            <p:grpSpPr>
              <a:xfrm>
                <a:off x="1130010" y="2084929"/>
                <a:ext cx="10422652" cy="406986"/>
                <a:chOff x="1145956" y="2048283"/>
                <a:chExt cx="10422652" cy="630472"/>
              </a:xfrm>
              <a:solidFill>
                <a:schemeClr val="accent5">
                  <a:lumMod val="60000"/>
                  <a:lumOff val="40000"/>
                </a:schemeClr>
              </a:solidFill>
            </p:grpSpPr>
            <p:sp>
              <p:nvSpPr>
                <p:cNvPr id="45" name="Rectangle 44">
                  <a:extLst>
                    <a:ext uri="{FF2B5EF4-FFF2-40B4-BE49-F238E27FC236}">
                      <a16:creationId xmlns:a16="http://schemas.microsoft.com/office/drawing/2014/main" id="{370BDDE4-C776-4123-BBB4-5713F3F2C001}"/>
                    </a:ext>
                  </a:extLst>
                </p:cNvPr>
                <p:cNvSpPr/>
                <p:nvPr/>
              </p:nvSpPr>
              <p:spPr>
                <a:xfrm>
                  <a:off x="1145956" y="2048283"/>
                  <a:ext cx="2403181" cy="630184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Специальный налоговый </a:t>
                  </a: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/>
                  </a:r>
                  <a:b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</a:b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режим</a:t>
                  </a: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46" name="Rectangle 45">
                  <a:extLst>
                    <a:ext uri="{FF2B5EF4-FFF2-40B4-BE49-F238E27FC236}">
                      <a16:creationId xmlns:a16="http://schemas.microsoft.com/office/drawing/2014/main" id="{F036E67A-0DE5-4BD5-BB8F-12D748008915}"/>
                    </a:ext>
                  </a:extLst>
                </p:cNvPr>
                <p:cNvSpPr/>
                <p:nvPr/>
              </p:nvSpPr>
              <p:spPr>
                <a:xfrm>
                  <a:off x="3628474" y="2048283"/>
                  <a:ext cx="2733618" cy="630184"/>
                </a:xfrm>
                <a:prstGeom prst="rect">
                  <a:avLst/>
                </a:prstGeom>
                <a:grpFill/>
                <a:ln w="9525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Количество видов ОКВЭД более 40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48" name="Rectangle 47">
                  <a:extLst>
                    <a:ext uri="{FF2B5EF4-FFF2-40B4-BE49-F238E27FC236}">
                      <a16:creationId xmlns:a16="http://schemas.microsoft.com/office/drawing/2014/main" id="{18E03DF3-A197-44C8-8012-2DC48B4F9DA0}"/>
                    </a:ext>
                  </a:extLst>
                </p:cNvPr>
                <p:cNvSpPr/>
                <p:nvPr/>
              </p:nvSpPr>
              <p:spPr>
                <a:xfrm>
                  <a:off x="6441429" y="2048283"/>
                  <a:ext cx="2353126" cy="630184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Регистрация в квартире</a:t>
                  </a:r>
                  <a:endParaRPr kumimoji="0" lang="en-US" sz="105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  <p:sp>
              <p:nvSpPr>
                <p:cNvPr id="21" name="Rectangle 20">
                  <a:extLst>
                    <a:ext uri="{FF2B5EF4-FFF2-40B4-BE49-F238E27FC236}">
                      <a16:creationId xmlns:a16="http://schemas.microsoft.com/office/drawing/2014/main" id="{904E58D8-2F37-46C4-B43B-8C62F974F27F}"/>
                    </a:ext>
                  </a:extLst>
                </p:cNvPr>
                <p:cNvSpPr/>
                <p:nvPr/>
              </p:nvSpPr>
              <p:spPr>
                <a:xfrm>
                  <a:off x="8873890" y="2048571"/>
                  <a:ext cx="2694718" cy="630184"/>
                </a:xfrm>
                <a:prstGeom prst="rect">
                  <a:avLst/>
                </a:prstGeom>
                <a:grpFill/>
                <a:ln w="19050" cap="flat" cmpd="sng" algn="ctr">
                  <a:noFill/>
                  <a:prstDash val="solid"/>
                </a:ln>
                <a:effectLst/>
              </p:spPr>
              <p:txBody>
                <a:bodyPr lIns="0" tIns="36000" rIns="0" bIns="36000" rtlCol="0" anchor="ctr" anchorCtr="0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ru-RU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FFFF"/>
                      </a:solidFill>
                      <a:effectLst/>
                      <a:uLnTx/>
                      <a:uFillTx/>
                      <a:latin typeface="Montserrat"/>
                      <a:ea typeface="+mn-ea"/>
                      <a:cs typeface="+mn-cs"/>
                    </a:rPr>
                    <a:t>Заблокированные счета</a:t>
                  </a:r>
                  <a:endParaRPr kumimoji="0" lang="en-US" sz="10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Montserrat"/>
                    <a:ea typeface="+mn-ea"/>
                    <a:cs typeface="+mn-cs"/>
                  </a:endParaRPr>
                </a:p>
              </p:txBody>
            </p:sp>
          </p:grpSp>
        </p:grpSp>
        <p:sp>
          <p:nvSpPr>
            <p:cNvPr id="51" name="TextBox 50"/>
            <p:cNvSpPr txBox="1"/>
            <p:nvPr/>
          </p:nvSpPr>
          <p:spPr>
            <a:xfrm>
              <a:off x="1343472" y="6200640"/>
              <a:ext cx="10225136" cy="298543"/>
            </a:xfrm>
            <a:prstGeom prst="rect">
              <a:avLst/>
            </a:prstGeom>
            <a:noFill/>
          </p:spPr>
          <p:txBody>
            <a:bodyPr wrap="square" lIns="0" tIns="36576" rIns="0" bIns="0" rtlCol="0">
              <a:spAutoFit/>
            </a:bodyPr>
            <a:lstStyle/>
            <a:p>
              <a:pPr>
                <a:lnSpc>
                  <a:spcPct val="85000"/>
                </a:lnSpc>
                <a:spcAft>
                  <a:spcPts val="600"/>
                </a:spcAft>
                <a:buClr>
                  <a:schemeClr val="accent2"/>
                </a:buClr>
                <a:buSzPct val="70000"/>
              </a:pPr>
              <a:r>
                <a:rPr lang="ru-RU" sz="1000" dirty="0" smtClean="0">
                  <a:solidFill>
                    <a:schemeClr val="bg1"/>
                  </a:solidFill>
                </a:rPr>
                <a:t>* ФАС – Федеральная </a:t>
              </a:r>
              <a:r>
                <a:rPr lang="ru-RU" sz="1000" dirty="0">
                  <a:solidFill>
                    <a:schemeClr val="bg1"/>
                  </a:solidFill>
                </a:rPr>
                <a:t>антимонопольная </a:t>
              </a:r>
              <a:r>
                <a:rPr lang="ru-RU" sz="1000" dirty="0" smtClean="0">
                  <a:solidFill>
                    <a:schemeClr val="bg1"/>
                  </a:solidFill>
                </a:rPr>
                <a:t>служба.</a:t>
              </a:r>
              <a:br>
                <a:rPr lang="ru-RU" sz="1000" dirty="0" smtClean="0">
                  <a:solidFill>
                    <a:schemeClr val="bg1"/>
                  </a:solidFill>
                </a:rPr>
              </a:br>
              <a:r>
                <a:rPr lang="ru-RU" sz="1000" dirty="0" smtClean="0">
                  <a:solidFill>
                    <a:schemeClr val="bg1"/>
                  </a:solidFill>
                </a:rPr>
                <a:t>** ФНС – Федеральная налоговая служба.</a:t>
              </a:r>
              <a:endParaRPr lang="en-US" sz="1000" dirty="0" smtClean="0">
                <a:solidFill>
                  <a:schemeClr val="bg1"/>
                </a:solidFill>
              </a:endParaRPr>
            </a:p>
          </p:txBody>
        </p:sp>
      </p:grpSp>
      <p:pic>
        <p:nvPicPr>
          <p:cNvPr id="52" name="Picture 51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64727" y="6350467"/>
            <a:ext cx="327213" cy="301304"/>
          </a:xfrm>
          <a:prstGeom prst="rect">
            <a:avLst/>
          </a:prstGeom>
        </p:spPr>
      </p:pic>
      <p:sp>
        <p:nvSpPr>
          <p:cNvPr id="54" name="Slide Number Placeholder 1"/>
          <p:cNvSpPr txBox="1">
            <a:spLocks/>
          </p:cNvSpPr>
          <p:nvPr/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defTabSz="685767">
              <a:defRPr lang="en-IN" sz="800" smtClean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/>
              <a:t>Страница </a:t>
            </a:r>
            <a:fld id="{F1BC30E3-FFE5-4B91-AA19-87A149EBB9EE}" type="slidenum">
              <a:rPr/>
              <a:pPr/>
              <a:t>7</a:t>
            </a:fld>
            <a:endParaRPr dirty="0"/>
          </a:p>
        </p:txBody>
      </p:sp>
      <p:grpSp>
        <p:nvGrpSpPr>
          <p:cNvPr id="8" name="Group 7"/>
          <p:cNvGrpSpPr/>
          <p:nvPr/>
        </p:nvGrpSpPr>
        <p:grpSpPr>
          <a:xfrm>
            <a:off x="356400" y="355836"/>
            <a:ext cx="11011690" cy="1163499"/>
            <a:chOff x="356400" y="355836"/>
            <a:chExt cx="11011690" cy="1163499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AD012D9-C089-48CF-BA79-458ADE68E666}"/>
                </a:ext>
              </a:extLst>
            </p:cNvPr>
            <p:cNvSpPr txBox="1"/>
            <p:nvPr/>
          </p:nvSpPr>
          <p:spPr>
            <a:xfrm>
              <a:off x="371906" y="1079727"/>
              <a:ext cx="10996184" cy="439608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5400" b="1" spc="-150">
                  <a:gradFill>
                    <a:gsLst>
                      <a:gs pos="0">
                        <a:schemeClr val="tx2"/>
                      </a:gs>
                      <a:gs pos="100000">
                        <a:srgbClr val="65FF8D"/>
                      </a:gs>
                    </a:gsLst>
                    <a:lin ang="6000000" scaled="0"/>
                  </a:gradFill>
                  <a:effectLst>
                    <a:outerShdw blurRad="381000" sx="105000" sy="105000" algn="ctr" rotWithShape="0">
                      <a:srgbClr val="65E5FF">
                        <a:alpha val="40000"/>
                      </a:srgbClr>
                    </a:outerShdw>
                  </a:effectLst>
                  <a:latin typeface="+mj-lt"/>
                </a:defRPr>
              </a:lvl1pPr>
            </a:lstStyle>
            <a:p>
              <a:pPr algn="l">
                <a:lnSpc>
                  <a:spcPct val="80000"/>
                </a:lnSpc>
              </a:pPr>
              <a:r>
                <a:rPr lang="ru-RU" sz="2800" b="0" dirty="0" smtClean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Используемые индикаторы риска</a:t>
              </a:r>
              <a:endParaRPr lang="ru-RU" sz="2800" b="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endParaRPr>
            </a:p>
          </p:txBody>
        </p:sp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4AD012D9-C089-48CF-BA79-458ADE68E666}"/>
                </a:ext>
              </a:extLst>
            </p:cNvPr>
            <p:cNvSpPr txBox="1"/>
            <p:nvPr/>
          </p:nvSpPr>
          <p:spPr>
            <a:xfrm>
              <a:off x="356400" y="355836"/>
              <a:ext cx="10996184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5400" b="1" spc="-150">
                  <a:gradFill>
                    <a:gsLst>
                      <a:gs pos="0">
                        <a:schemeClr val="tx2"/>
                      </a:gs>
                      <a:gs pos="100000">
                        <a:srgbClr val="65FF8D"/>
                      </a:gs>
                    </a:gsLst>
                    <a:lin ang="6000000" scaled="0"/>
                  </a:gradFill>
                  <a:effectLst>
                    <a:outerShdw blurRad="381000" sx="105000" sy="105000" algn="ctr" rotWithShape="0">
                      <a:srgbClr val="65E5FF">
                        <a:alpha val="40000"/>
                      </a:srgbClr>
                    </a:outerShdw>
                  </a:effectLst>
                  <a:latin typeface="+mj-lt"/>
                </a:defRPr>
              </a:lvl1pPr>
            </a:lstStyle>
            <a:p>
              <a:pPr algn="l"/>
              <a:r>
                <a:rPr lang="ru-RU" sz="48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Массовая проверка контрагентов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659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oogle Shape;337;p14"/>
          <p:cNvGrpSpPr/>
          <p:nvPr/>
        </p:nvGrpSpPr>
        <p:grpSpPr>
          <a:xfrm>
            <a:off x="26914" y="-7734"/>
            <a:ext cx="12134788" cy="6893117"/>
            <a:chOff x="-38475" y="-149400"/>
            <a:chExt cx="9236700" cy="5454600"/>
          </a:xfrm>
        </p:grpSpPr>
        <p:cxnSp>
          <p:nvCxnSpPr>
            <p:cNvPr id="41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2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3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4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6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67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85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8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83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81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70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1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0DB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72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79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3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77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74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75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0DB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28023" y="0"/>
            <a:ext cx="12220023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1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8</a:t>
            </a:fld>
            <a:endParaRPr dirty="0"/>
          </a:p>
        </p:txBody>
      </p:sp>
      <p:sp>
        <p:nvSpPr>
          <p:cNvPr id="55" name="Rounded Rectangle 54"/>
          <p:cNvSpPr/>
          <p:nvPr/>
        </p:nvSpPr>
        <p:spPr>
          <a:xfrm>
            <a:off x="695400" y="2489300"/>
            <a:ext cx="10729192" cy="723676"/>
          </a:xfrm>
          <a:prstGeom prst="roundRect">
            <a:avLst>
              <a:gd name="adj" fmla="val 23943"/>
            </a:avLst>
          </a:prstGeom>
          <a:solidFill>
            <a:schemeClr val="tx1"/>
          </a:solidFill>
          <a:ln>
            <a:solidFill>
              <a:schemeClr val="bg1"/>
            </a:solidFill>
          </a:ln>
        </p:spPr>
        <p:txBody>
          <a:bodyPr wrap="square" lIns="0" tIns="36000" rIns="0" bIns="36000">
            <a:spAutoFit/>
          </a:bodyPr>
          <a:lstStyle/>
          <a:p>
            <a:pPr algn="ctr">
              <a:spcAft>
                <a:spcPts val="1200"/>
              </a:spcAft>
              <a:buClr>
                <a:schemeClr val="tx2"/>
              </a:buClr>
              <a:buSzPct val="80000"/>
            </a:pP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Ценность для участников сделки от </a:t>
            </a:r>
            <a:r>
              <a:rPr lang="ru-RU" b="1" spc="10" dirty="0" err="1" smtClean="0">
                <a:solidFill>
                  <a:schemeClr val="bg1"/>
                </a:solidFill>
                <a:latin typeface="+mj-lt"/>
              </a:rPr>
              <a:t>форензик</a:t>
            </a: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 экспертизы на каждом из этапов </a:t>
            </a:r>
            <a:br>
              <a:rPr lang="ru-RU" b="1" spc="10" dirty="0" smtClean="0">
                <a:solidFill>
                  <a:schemeClr val="bg1"/>
                </a:solidFill>
                <a:latin typeface="+mj-lt"/>
              </a:rPr>
            </a:br>
            <a:r>
              <a:rPr lang="ru-RU" b="1" spc="10" dirty="0" smtClean="0">
                <a:solidFill>
                  <a:schemeClr val="bg1"/>
                </a:solidFill>
                <a:latin typeface="+mj-lt"/>
              </a:rPr>
              <a:t>ее жизненного цикла:</a:t>
            </a:r>
            <a:endParaRPr lang="ru-RU" b="1" spc="10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10343" y="3342354"/>
            <a:ext cx="3708058" cy="1061829"/>
            <a:chOff x="110343" y="3270346"/>
            <a:chExt cx="3708058" cy="1061829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598669" y="3270346"/>
              <a:ext cx="3219732" cy="1061829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Анализ деловой репутации актива.</a:t>
              </a: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err="1">
                  <a:solidFill>
                    <a:schemeClr val="bg1"/>
                  </a:solidFill>
                  <a:latin typeface="+mj-lt"/>
                </a:rPr>
                <a:t>Репутационный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 аудит покупателя.</a:t>
              </a:r>
            </a:p>
          </p:txBody>
        </p:sp>
        <p:sp>
          <p:nvSpPr>
            <p:cNvPr id="57" name="Oval 56"/>
            <p:cNvSpPr/>
            <p:nvPr/>
          </p:nvSpPr>
          <p:spPr>
            <a:xfrm>
              <a:off x="110343" y="3270346"/>
              <a:ext cx="432000" cy="432000"/>
            </a:xfrm>
            <a:prstGeom prst="ellipse">
              <a:avLst/>
            </a:prstGeom>
            <a:gradFill>
              <a:gsLst>
                <a:gs pos="0">
                  <a:schemeClr val="tx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>
                  <a:solidFill>
                    <a:schemeClr val="bg1"/>
                  </a:solidFill>
                  <a:latin typeface="+mj-lt"/>
                </a:rPr>
                <a:t>1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874727" y="3342354"/>
            <a:ext cx="3964842" cy="2616101"/>
            <a:chOff x="3874727" y="3270346"/>
            <a:chExt cx="3964842" cy="2616101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4363053" y="3270346"/>
              <a:ext cx="3476516" cy="2616101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Массовая автоматизированная 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проверка контрагентов на наличие признаков 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неблагонадежности и конфликта интересов.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Выборочный углубленный анализ контрагентов.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  <a:p>
              <a:pPr marL="180000" indent="-180000"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</a:pP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Выборочный углубленный 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анализ </a:t>
              </a:r>
              <a:r>
                <a:rPr lang="ru-RU" sz="1600" spc="-50" dirty="0">
                  <a:solidFill>
                    <a:schemeClr val="bg1"/>
                  </a:solidFill>
                  <a:latin typeface="+mj-lt"/>
                </a:rPr>
                <a:t>сотрудников и менеджмента компании</a:t>
              </a:r>
              <a:r>
                <a:rPr lang="ru-RU" sz="1600" spc="-50" dirty="0" smtClean="0">
                  <a:solidFill>
                    <a:schemeClr val="bg1"/>
                  </a:solidFill>
                  <a:latin typeface="+mj-lt"/>
                </a:rPr>
                <a:t>.</a:t>
              </a:r>
              <a:endParaRPr lang="ru-RU" sz="1600" spc="-5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59" name="Oval 58"/>
            <p:cNvSpPr/>
            <p:nvPr/>
          </p:nvSpPr>
          <p:spPr>
            <a:xfrm>
              <a:off x="3874727" y="3270346"/>
              <a:ext cx="432000" cy="432000"/>
            </a:xfrm>
            <a:prstGeom prst="ellipse">
              <a:avLst/>
            </a:prstGeom>
            <a:gradFill>
              <a:gsLst>
                <a:gs pos="0">
                  <a:schemeClr val="tx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 smtClean="0">
                  <a:solidFill>
                    <a:schemeClr val="bg1"/>
                  </a:solidFill>
                  <a:latin typeface="+mj-lt"/>
                </a:rPr>
                <a:t>2</a:t>
              </a:r>
              <a:endParaRPr lang="ru-RU" sz="20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895895" y="3342354"/>
            <a:ext cx="4045365" cy="3185487"/>
            <a:chOff x="7895895" y="3270346"/>
            <a:chExt cx="4045365" cy="3185487"/>
          </a:xfrm>
        </p:grpSpPr>
        <p:sp>
          <p:nvSpPr>
            <p:cNvPr id="60" name="Oval 59"/>
            <p:cNvSpPr/>
            <p:nvPr/>
          </p:nvSpPr>
          <p:spPr>
            <a:xfrm>
              <a:off x="7895895" y="3270346"/>
              <a:ext cx="432000" cy="43200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 anchorCtr="1"/>
            <a:lstStyle/>
            <a:p>
              <a:pPr algn="ctr">
                <a:spcAft>
                  <a:spcPts val="600"/>
                </a:spcAft>
              </a:pPr>
              <a:r>
                <a:rPr lang="ru-RU" sz="2000" b="1" dirty="0">
                  <a:solidFill>
                    <a:schemeClr val="bg1"/>
                  </a:solidFill>
                  <a:latin typeface="+mj-lt"/>
                </a:rPr>
                <a:t>3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85AB00DF-9FE0-447A-A381-EBC5326389AA}"/>
                </a:ext>
              </a:extLst>
            </p:cNvPr>
            <p:cNvSpPr txBox="1"/>
            <p:nvPr/>
          </p:nvSpPr>
          <p:spPr>
            <a:xfrm>
              <a:off x="8396833" y="3270346"/>
              <a:ext cx="3544427" cy="3185487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en-US"/>
              </a:defPPr>
              <a:lvl1pPr marL="180000" indent="-180000">
                <a:lnSpc>
                  <a:spcPct val="90000"/>
                </a:lnSpc>
                <a:spcAft>
                  <a:spcPts val="600"/>
                </a:spcAft>
                <a:buClr>
                  <a:schemeClr val="bg1"/>
                </a:buClr>
                <a:buSzPct val="80000"/>
                <a:buFont typeface="Symbol" panose="05050102010706020507" pitchFamily="18" charset="2"/>
                <a:buChar char="-"/>
                <a:defRPr sz="1600" spc="-50">
                  <a:solidFill>
                    <a:schemeClr val="bg1"/>
                  </a:solidFill>
                  <a:latin typeface="+mj-lt"/>
                </a:defRPr>
              </a:lvl1pPr>
            </a:lstStyle>
            <a:p>
              <a:pPr marL="0" indent="0">
                <a:lnSpc>
                  <a:spcPct val="100000"/>
                </a:lnSpc>
                <a:buNone/>
              </a:pPr>
              <a:r>
                <a:rPr lang="ru-RU" dirty="0" smtClean="0"/>
                <a:t>Анализ финансово-хозяйственной деятельности приобретенного актива, включая:</a:t>
              </a:r>
            </a:p>
            <a:p>
              <a:pPr>
                <a:lnSpc>
                  <a:spcPct val="100000"/>
                </a:lnSpc>
              </a:pPr>
              <a:r>
                <a:rPr lang="ru-RU" dirty="0"/>
                <a:t>Аналитические процедуры.</a:t>
              </a:r>
            </a:p>
            <a:p>
              <a:pPr>
                <a:lnSpc>
                  <a:spcPct val="100000"/>
                </a:lnSpc>
              </a:pPr>
              <a:r>
                <a:rPr lang="ru-RU" dirty="0"/>
                <a:t>Массовая автоматизированная проверка контрагентов на наличие признаков неблагонадежности и конфликта интересов.</a:t>
              </a:r>
            </a:p>
            <a:p>
              <a:pPr>
                <a:lnSpc>
                  <a:spcPct val="100000"/>
                </a:lnSpc>
              </a:pPr>
              <a:r>
                <a:rPr lang="ru-RU" dirty="0" smtClean="0"/>
                <a:t>Тестирование </a:t>
              </a:r>
              <a:r>
                <a:rPr lang="ru-RU" dirty="0"/>
                <a:t>контрольной среды и детальный анализ операций</a:t>
              </a:r>
              <a:r>
                <a:rPr lang="ru-RU" dirty="0" smtClean="0"/>
                <a:t>.</a:t>
              </a:r>
              <a:endParaRPr lang="ru-RU" dirty="0"/>
            </a:p>
          </p:txBody>
        </p:sp>
      </p:grpSp>
      <p:pic>
        <p:nvPicPr>
          <p:cNvPr id="105" name="Picture 104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0343" y="1323723"/>
            <a:ext cx="11947763" cy="961784"/>
            <a:chOff x="110343" y="1323723"/>
            <a:chExt cx="11947763" cy="961784"/>
          </a:xfrm>
        </p:grpSpPr>
        <p:grpSp>
          <p:nvGrpSpPr>
            <p:cNvPr id="4" name="Group 3"/>
            <p:cNvGrpSpPr/>
            <p:nvPr/>
          </p:nvGrpSpPr>
          <p:grpSpPr>
            <a:xfrm>
              <a:off x="110343" y="1378061"/>
              <a:ext cx="9874089" cy="853108"/>
              <a:chOff x="356400" y="3234872"/>
              <a:chExt cx="11428232" cy="986216"/>
            </a:xfrm>
          </p:grpSpPr>
          <p:grpSp>
            <p:nvGrpSpPr>
              <p:cNvPr id="87" name="Group 86"/>
              <p:cNvGrpSpPr/>
              <p:nvPr/>
            </p:nvGrpSpPr>
            <p:grpSpPr>
              <a:xfrm>
                <a:off x="356400" y="3234872"/>
                <a:ext cx="3810072" cy="986216"/>
                <a:chOff x="356400" y="3378888"/>
                <a:chExt cx="3810071" cy="986216"/>
              </a:xfrm>
            </p:grpSpPr>
            <p:grpSp>
              <p:nvGrpSpPr>
                <p:cNvPr id="88" name="Group 87"/>
                <p:cNvGrpSpPr/>
                <p:nvPr/>
              </p:nvGrpSpPr>
              <p:grpSpPr>
                <a:xfrm>
                  <a:off x="356400" y="3378888"/>
                  <a:ext cx="3810071" cy="986216"/>
                  <a:chOff x="356400" y="3062159"/>
                  <a:chExt cx="3810071" cy="781216"/>
                </a:xfrm>
              </p:grpSpPr>
              <p:sp>
                <p:nvSpPr>
                  <p:cNvPr id="90" name="Google Shape;17803;p77"/>
                  <p:cNvSpPr/>
                  <p:nvPr/>
                </p:nvSpPr>
                <p:spPr>
                  <a:xfrm>
                    <a:off x="356400" y="3062159"/>
                    <a:ext cx="3810071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50" h="14358" extrusionOk="0">
                        <a:moveTo>
                          <a:pt x="42866" y="5706"/>
                        </a:moveTo>
                        <a:lnTo>
                          <a:pt x="42866" y="1598"/>
                        </a:lnTo>
                        <a:cubicBezTo>
                          <a:pt x="42866" y="708"/>
                          <a:pt x="42136" y="0"/>
                          <a:pt x="41268" y="0"/>
                        </a:cubicBezTo>
                        <a:lnTo>
                          <a:pt x="1598" y="0"/>
                        </a:lnTo>
                        <a:cubicBezTo>
                          <a:pt x="708" y="0"/>
                          <a:pt x="0" y="708"/>
                          <a:pt x="0" y="1598"/>
                        </a:cubicBezTo>
                        <a:lnTo>
                          <a:pt x="0" y="5706"/>
                        </a:lnTo>
                        <a:lnTo>
                          <a:pt x="1484" y="7190"/>
                        </a:lnTo>
                        <a:lnTo>
                          <a:pt x="0" y="8674"/>
                        </a:lnTo>
                        <a:lnTo>
                          <a:pt x="0" y="12759"/>
                        </a:lnTo>
                        <a:cubicBezTo>
                          <a:pt x="0" y="13650"/>
                          <a:pt x="708" y="14357"/>
                          <a:pt x="1598" y="14357"/>
                        </a:cubicBezTo>
                        <a:lnTo>
                          <a:pt x="41268" y="14357"/>
                        </a:lnTo>
                        <a:cubicBezTo>
                          <a:pt x="42136" y="14357"/>
                          <a:pt x="42866" y="13650"/>
                          <a:pt x="42866" y="12759"/>
                        </a:cubicBezTo>
                        <a:lnTo>
                          <a:pt x="42866" y="8674"/>
                        </a:lnTo>
                        <a:lnTo>
                          <a:pt x="44350" y="7190"/>
                        </a:lnTo>
                        <a:lnTo>
                          <a:pt x="42866" y="5706"/>
                        </a:lnTo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2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91" name="Google Shape;17824;p77"/>
                  <p:cNvSpPr txBox="1"/>
                  <p:nvPr/>
                </p:nvSpPr>
                <p:spPr>
                  <a:xfrm>
                    <a:off x="1415480" y="3098055"/>
                    <a:ext cx="2370996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lvl="0"/>
                    <a:r>
                      <a:rPr lang="ru-RU" sz="1200" b="1" dirty="0">
                        <a:solidFill>
                          <a:schemeClr val="bg1"/>
                        </a:solidFill>
                        <a:latin typeface="+mj-lt"/>
                      </a:rPr>
                      <a:t>ДО СДЕЛКИ</a:t>
                    </a:r>
                  </a:p>
                </p:txBody>
              </p:sp>
            </p:grpSp>
            <p:sp>
              <p:nvSpPr>
                <p:cNvPr id="89" name="Oval 88"/>
                <p:cNvSpPr/>
                <p:nvPr/>
              </p:nvSpPr>
              <p:spPr>
                <a:xfrm>
                  <a:off x="664512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1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92" name="Group 91"/>
              <p:cNvGrpSpPr/>
              <p:nvPr/>
            </p:nvGrpSpPr>
            <p:grpSpPr>
              <a:xfrm>
                <a:off x="4166383" y="3234872"/>
                <a:ext cx="4115452" cy="986216"/>
                <a:chOff x="4166382" y="3378888"/>
                <a:chExt cx="4115452" cy="986216"/>
              </a:xfrm>
            </p:grpSpPr>
            <p:grpSp>
              <p:nvGrpSpPr>
                <p:cNvPr id="93" name="Group 92"/>
                <p:cNvGrpSpPr/>
                <p:nvPr/>
              </p:nvGrpSpPr>
              <p:grpSpPr>
                <a:xfrm>
                  <a:off x="4166382" y="3378888"/>
                  <a:ext cx="4115452" cy="986216"/>
                  <a:chOff x="4166382" y="3062159"/>
                  <a:chExt cx="4115452" cy="781216"/>
                </a:xfrm>
              </p:grpSpPr>
              <p:sp>
                <p:nvSpPr>
                  <p:cNvPr id="95" name="Google Shape;17804;p77"/>
                  <p:cNvSpPr/>
                  <p:nvPr/>
                </p:nvSpPr>
                <p:spPr>
                  <a:xfrm>
                    <a:off x="4166382" y="3062159"/>
                    <a:ext cx="3808178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28" h="14358" extrusionOk="0">
                        <a:moveTo>
                          <a:pt x="42844" y="5706"/>
                        </a:moveTo>
                        <a:lnTo>
                          <a:pt x="42844" y="1598"/>
                        </a:lnTo>
                        <a:cubicBezTo>
                          <a:pt x="42844" y="708"/>
                          <a:pt x="42136" y="0"/>
                          <a:pt x="41246" y="0"/>
                        </a:cubicBezTo>
                        <a:lnTo>
                          <a:pt x="1599" y="0"/>
                        </a:lnTo>
                        <a:cubicBezTo>
                          <a:pt x="708" y="0"/>
                          <a:pt x="1" y="708"/>
                          <a:pt x="1" y="1598"/>
                        </a:cubicBezTo>
                        <a:lnTo>
                          <a:pt x="1" y="5706"/>
                        </a:lnTo>
                        <a:lnTo>
                          <a:pt x="1485" y="7190"/>
                        </a:lnTo>
                        <a:lnTo>
                          <a:pt x="1" y="8674"/>
                        </a:lnTo>
                        <a:lnTo>
                          <a:pt x="1" y="12759"/>
                        </a:lnTo>
                        <a:cubicBezTo>
                          <a:pt x="1" y="13650"/>
                          <a:pt x="708" y="14357"/>
                          <a:pt x="1599" y="14357"/>
                        </a:cubicBezTo>
                        <a:lnTo>
                          <a:pt x="41246" y="14357"/>
                        </a:lnTo>
                        <a:cubicBezTo>
                          <a:pt x="42136" y="14357"/>
                          <a:pt x="42844" y="13650"/>
                          <a:pt x="42844" y="12759"/>
                        </a:cubicBezTo>
                        <a:lnTo>
                          <a:pt x="42844" y="8674"/>
                        </a:lnTo>
                        <a:lnTo>
                          <a:pt x="44328" y="7190"/>
                        </a:lnTo>
                        <a:lnTo>
                          <a:pt x="42844" y="5706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2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96" name="Google Shape;17825;p77"/>
                  <p:cNvSpPr txBox="1"/>
                  <p:nvPr/>
                </p:nvSpPr>
                <p:spPr>
                  <a:xfrm>
                    <a:off x="5159807" y="3098055"/>
                    <a:ext cx="3122027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lvl="0"/>
                    <a:r>
                      <a:rPr lang="ru-RU" sz="1200" b="1" dirty="0">
                        <a:solidFill>
                          <a:schemeClr val="bg1"/>
                        </a:solidFill>
                        <a:latin typeface="+mj-lt"/>
                      </a:rPr>
                      <a:t>В ПРОЦЕССЕ СДЕЛКИ</a:t>
                    </a:r>
                  </a:p>
                </p:txBody>
              </p:sp>
            </p:grpSp>
            <p:sp>
              <p:nvSpPr>
                <p:cNvPr id="94" name="Oval 93"/>
                <p:cNvSpPr/>
                <p:nvPr/>
              </p:nvSpPr>
              <p:spPr>
                <a:xfrm>
                  <a:off x="4456119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2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97" name="Group 96"/>
              <p:cNvGrpSpPr/>
              <p:nvPr/>
            </p:nvGrpSpPr>
            <p:grpSpPr>
              <a:xfrm>
                <a:off x="7974478" y="3234872"/>
                <a:ext cx="3810154" cy="986216"/>
                <a:chOff x="7974478" y="3378888"/>
                <a:chExt cx="3810154" cy="986216"/>
              </a:xfrm>
            </p:grpSpPr>
            <p:grpSp>
              <p:nvGrpSpPr>
                <p:cNvPr id="98" name="Group 97"/>
                <p:cNvGrpSpPr/>
                <p:nvPr/>
              </p:nvGrpSpPr>
              <p:grpSpPr>
                <a:xfrm>
                  <a:off x="7974478" y="3378888"/>
                  <a:ext cx="3810154" cy="986216"/>
                  <a:chOff x="7974478" y="3062159"/>
                  <a:chExt cx="3810154" cy="781216"/>
                </a:xfrm>
              </p:grpSpPr>
              <p:sp>
                <p:nvSpPr>
                  <p:cNvPr id="100" name="Google Shape;17805;p77"/>
                  <p:cNvSpPr/>
                  <p:nvPr/>
                </p:nvSpPr>
                <p:spPr>
                  <a:xfrm>
                    <a:off x="7974478" y="3062159"/>
                    <a:ext cx="3810154" cy="78121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4351" h="14358" extrusionOk="0">
                        <a:moveTo>
                          <a:pt x="42867" y="5706"/>
                        </a:moveTo>
                        <a:lnTo>
                          <a:pt x="42867" y="1598"/>
                        </a:lnTo>
                        <a:cubicBezTo>
                          <a:pt x="42867" y="708"/>
                          <a:pt x="42159" y="0"/>
                          <a:pt x="41269" y="0"/>
                        </a:cubicBezTo>
                        <a:lnTo>
                          <a:pt x="1598" y="0"/>
                        </a:lnTo>
                        <a:cubicBezTo>
                          <a:pt x="731" y="0"/>
                          <a:pt x="1" y="708"/>
                          <a:pt x="1" y="1598"/>
                        </a:cubicBezTo>
                        <a:lnTo>
                          <a:pt x="1" y="5706"/>
                        </a:lnTo>
                        <a:lnTo>
                          <a:pt x="1507" y="7190"/>
                        </a:lnTo>
                        <a:lnTo>
                          <a:pt x="1" y="8674"/>
                        </a:lnTo>
                        <a:lnTo>
                          <a:pt x="1" y="12759"/>
                        </a:lnTo>
                        <a:cubicBezTo>
                          <a:pt x="1" y="13650"/>
                          <a:pt x="731" y="14357"/>
                          <a:pt x="1598" y="14357"/>
                        </a:cubicBezTo>
                        <a:lnTo>
                          <a:pt x="41269" y="14357"/>
                        </a:lnTo>
                        <a:cubicBezTo>
                          <a:pt x="42159" y="14357"/>
                          <a:pt x="42867" y="13650"/>
                          <a:pt x="42867" y="12759"/>
                        </a:cubicBezTo>
                        <a:lnTo>
                          <a:pt x="42867" y="8674"/>
                        </a:lnTo>
                        <a:lnTo>
                          <a:pt x="44350" y="7190"/>
                        </a:lnTo>
                        <a:lnTo>
                          <a:pt x="42867" y="5706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50000">
                        <a:schemeClr val="tx1"/>
                      </a:gs>
                      <a:gs pos="0">
                        <a:schemeClr val="tx1"/>
                      </a:gs>
                      <a:gs pos="100000">
                        <a:schemeClr val="accent2"/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endParaRPr sz="320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101" name="Google Shape;17826;p77"/>
                  <p:cNvSpPr txBox="1"/>
                  <p:nvPr/>
                </p:nvSpPr>
                <p:spPr>
                  <a:xfrm>
                    <a:off x="9033602" y="3098055"/>
                    <a:ext cx="2370996" cy="710805"/>
                  </a:xfrm>
                  <a:prstGeom prst="rect">
                    <a:avLst/>
                  </a:prstGeom>
                  <a:noFill/>
                  <a:ln>
                    <a:noFill/>
                  </a:ln>
                </p:spPr>
                <p:txBody>
                  <a:bodyPr spcFirstLastPara="1" wrap="square" lIns="91425" tIns="91425" rIns="91425" bIns="91425" anchor="ctr" anchorCtr="0">
                    <a:noAutofit/>
                  </a:bodyPr>
                  <a:lstStyle/>
                  <a:p>
                    <a:pPr marL="0" lvl="0" indent="0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r>
                      <a:rPr lang="ru-RU" sz="1200" b="1" dirty="0" smtClean="0">
                        <a:solidFill>
                          <a:schemeClr val="bg1"/>
                        </a:solidFill>
                        <a:latin typeface="+mj-lt"/>
                      </a:rPr>
                      <a:t>ПОСЛЕ СДЕЛКИ</a:t>
                    </a:r>
                    <a:endParaRPr sz="1200" b="1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sp>
              <p:nvSpPr>
                <p:cNvPr id="99" name="Oval 98"/>
                <p:cNvSpPr/>
                <p:nvPr/>
              </p:nvSpPr>
              <p:spPr>
                <a:xfrm>
                  <a:off x="8250571" y="3511996"/>
                  <a:ext cx="720000" cy="720000"/>
                </a:xfrm>
                <a:prstGeom prst="ellipse">
                  <a:avLst/>
                </a:prstGeom>
                <a:solidFill>
                  <a:schemeClr val="bg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 anchorCtr="1"/>
                <a:lstStyle/>
                <a:p>
                  <a:pPr algn="ctr"/>
                  <a:r>
                    <a:rPr lang="ru-RU" sz="3200" b="1" dirty="0" smtClean="0">
                      <a:solidFill>
                        <a:schemeClr val="tx1"/>
                      </a:solidFill>
                      <a:latin typeface="+mj-lt"/>
                    </a:rPr>
                    <a:t>3</a:t>
                  </a:r>
                  <a:endParaRPr lang="ru-RU" sz="3200" b="1" dirty="0">
                    <a:solidFill>
                      <a:schemeClr val="tx1"/>
                    </a:solidFill>
                    <a:latin typeface="+mj-lt"/>
                  </a:endParaRPr>
                </a:p>
              </p:txBody>
            </p:sp>
          </p:grpSp>
        </p:grpSp>
        <p:grpSp>
          <p:nvGrpSpPr>
            <p:cNvPr id="102" name="Group 101"/>
            <p:cNvGrpSpPr/>
            <p:nvPr/>
          </p:nvGrpSpPr>
          <p:grpSpPr>
            <a:xfrm>
              <a:off x="10008353" y="1323723"/>
              <a:ext cx="2049753" cy="961784"/>
              <a:chOff x="6475131" y="2777030"/>
              <a:chExt cx="2567606" cy="1196917"/>
            </a:xfrm>
          </p:grpSpPr>
          <p:sp>
            <p:nvSpPr>
              <p:cNvPr id="103" name="Rectangle 102"/>
              <p:cNvSpPr/>
              <p:nvPr/>
            </p:nvSpPr>
            <p:spPr>
              <a:xfrm>
                <a:off x="6475131" y="2777030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52400">
                      <a:schemeClr val="bg1"/>
                    </a:gs>
                    <a:gs pos="26000">
                      <a:schemeClr val="tx2"/>
                    </a:gs>
                    <a:gs pos="0">
                      <a:schemeClr val="tx1"/>
                    </a:gs>
                    <a:gs pos="78532">
                      <a:schemeClr val="tx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sz="1400" b="1" dirty="0">
                    <a:solidFill>
                      <a:schemeClr val="tx2"/>
                    </a:solidFill>
                    <a:latin typeface="Montserrat"/>
                  </a:rPr>
                  <a:t>ПРОДАВЕЦ</a:t>
                </a:r>
              </a:p>
            </p:txBody>
          </p:sp>
          <p:sp>
            <p:nvSpPr>
              <p:cNvPr id="104" name="Rectangle 103"/>
              <p:cNvSpPr/>
              <p:nvPr/>
            </p:nvSpPr>
            <p:spPr>
              <a:xfrm>
                <a:off x="6475131" y="3424840"/>
                <a:ext cx="2567606" cy="549107"/>
              </a:xfrm>
              <a:prstGeom prst="rect">
                <a:avLst/>
              </a:prstGeom>
              <a:solidFill>
                <a:schemeClr val="tx1"/>
              </a:solidFill>
              <a:ln w="12700">
                <a:gradFill flip="none" rotWithShape="1">
                  <a:gsLst>
                    <a:gs pos="2094">
                      <a:schemeClr val="tx1"/>
                    </a:gs>
                    <a:gs pos="52400">
                      <a:schemeClr val="bg1"/>
                    </a:gs>
                    <a:gs pos="26000">
                      <a:schemeClr val="accent2"/>
                    </a:gs>
                    <a:gs pos="78532">
                      <a:schemeClr val="accent2"/>
                    </a:gs>
                    <a:gs pos="100000">
                      <a:schemeClr val="tx1"/>
                    </a:gs>
                  </a:gsLst>
                  <a:lin ang="0" scaled="1"/>
                  <a:tileRect/>
                </a:gradFill>
                <a:prstDash val="das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spcFirstLastPara="0" vert="horz" wrap="square" lIns="72000" tIns="72000" rIns="72000" bIns="72000" numCol="1" spcCol="1270" anchor="ctr" anchorCtr="0">
                <a:noAutofit/>
              </a:bodyPr>
              <a:lstStyle/>
              <a:p>
                <a:pPr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ru-RU" sz="1400" b="1" dirty="0">
                    <a:solidFill>
                      <a:schemeClr val="accent2">
                        <a:lumMod val="60000"/>
                        <a:lumOff val="40000"/>
                      </a:schemeClr>
                    </a:solidFill>
                    <a:latin typeface="Montserrat"/>
                  </a:rPr>
                  <a:t>ПОКУПАТЕЛЬ</a:t>
                </a:r>
              </a:p>
            </p:txBody>
          </p:sp>
        </p:grpSp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Жизненный цикл сделки</a:t>
            </a:r>
          </a:p>
        </p:txBody>
      </p:sp>
    </p:spTree>
    <p:extLst>
      <p:ext uri="{BB962C8B-B14F-4D97-AF65-F5344CB8AC3E}">
        <p14:creationId xmlns:p14="http://schemas.microsoft.com/office/powerpoint/2010/main" val="330750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087;p37"/>
          <p:cNvGrpSpPr/>
          <p:nvPr/>
        </p:nvGrpSpPr>
        <p:grpSpPr>
          <a:xfrm>
            <a:off x="-57340" y="-315416"/>
            <a:ext cx="12249340" cy="7173418"/>
            <a:chOff x="-57340" y="-86000"/>
            <a:chExt cx="9209740" cy="5293875"/>
          </a:xfrm>
        </p:grpSpPr>
        <p:cxnSp>
          <p:nvCxnSpPr>
            <p:cNvPr id="157" name="Google Shape;1088;p37"/>
            <p:cNvCxnSpPr/>
            <p:nvPr/>
          </p:nvCxnSpPr>
          <p:spPr>
            <a:xfrm flipH="1">
              <a:off x="-38625" y="-86000"/>
              <a:ext cx="879000" cy="261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8" name="Google Shape;1089;p37"/>
            <p:cNvCxnSpPr/>
            <p:nvPr/>
          </p:nvCxnSpPr>
          <p:spPr>
            <a:xfrm>
              <a:off x="2100" y="224950"/>
              <a:ext cx="9150300" cy="168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9" name="Google Shape;1090;p37"/>
            <p:cNvCxnSpPr/>
            <p:nvPr/>
          </p:nvCxnSpPr>
          <p:spPr>
            <a:xfrm>
              <a:off x="7997725" y="-37700"/>
              <a:ext cx="1153800" cy="318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0" name="Google Shape;1091;p37"/>
            <p:cNvCxnSpPr/>
            <p:nvPr/>
          </p:nvCxnSpPr>
          <p:spPr>
            <a:xfrm>
              <a:off x="-11075" y="1777375"/>
              <a:ext cx="1284900" cy="34305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1" name="Google Shape;1092;p37"/>
            <p:cNvCxnSpPr/>
            <p:nvPr/>
          </p:nvCxnSpPr>
          <p:spPr>
            <a:xfrm>
              <a:off x="-30475" y="4227975"/>
              <a:ext cx="3823500" cy="929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62" name="Google Shape;1093;p37"/>
            <p:cNvGrpSpPr/>
            <p:nvPr/>
          </p:nvGrpSpPr>
          <p:grpSpPr>
            <a:xfrm>
              <a:off x="525404" y="45408"/>
              <a:ext cx="389178" cy="389178"/>
              <a:chOff x="-83525" y="4333650"/>
              <a:chExt cx="539700" cy="539700"/>
            </a:xfrm>
          </p:grpSpPr>
          <p:sp>
            <p:nvSpPr>
              <p:cNvPr id="175" name="Google Shape;1094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6" name="Google Shape;1095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3" name="Google Shape;1096;p37"/>
            <p:cNvGrpSpPr/>
            <p:nvPr/>
          </p:nvGrpSpPr>
          <p:grpSpPr>
            <a:xfrm>
              <a:off x="7894902" y="126998"/>
              <a:ext cx="482600" cy="482600"/>
              <a:chOff x="-83525" y="4333650"/>
              <a:chExt cx="539700" cy="539700"/>
            </a:xfrm>
          </p:grpSpPr>
          <p:sp>
            <p:nvSpPr>
              <p:cNvPr id="173" name="Google Shape;1097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4" name="Google Shape;1098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4" name="Google Shape;1099;p37"/>
            <p:cNvGrpSpPr/>
            <p:nvPr/>
          </p:nvGrpSpPr>
          <p:grpSpPr>
            <a:xfrm>
              <a:off x="8668547" y="2101235"/>
              <a:ext cx="344976" cy="344976"/>
              <a:chOff x="-83525" y="4333650"/>
              <a:chExt cx="539700" cy="539700"/>
            </a:xfrm>
          </p:grpSpPr>
          <p:sp>
            <p:nvSpPr>
              <p:cNvPr id="171" name="Google Shape;1100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2" name="Google Shape;1101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5" name="Google Shape;1102;p37"/>
            <p:cNvGrpSpPr/>
            <p:nvPr/>
          </p:nvGrpSpPr>
          <p:grpSpPr>
            <a:xfrm>
              <a:off x="758689" y="4234211"/>
              <a:ext cx="482600" cy="482600"/>
              <a:chOff x="-83525" y="4333650"/>
              <a:chExt cx="539700" cy="539700"/>
            </a:xfrm>
          </p:grpSpPr>
          <p:sp>
            <p:nvSpPr>
              <p:cNvPr id="169" name="Google Shape;1103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0" name="Google Shape;1104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6" name="Google Shape;1105;p37"/>
            <p:cNvGrpSpPr/>
            <p:nvPr/>
          </p:nvGrpSpPr>
          <p:grpSpPr>
            <a:xfrm>
              <a:off x="-57340" y="1926598"/>
              <a:ext cx="344976" cy="344976"/>
              <a:chOff x="-83525" y="4333650"/>
              <a:chExt cx="539700" cy="539700"/>
            </a:xfrm>
          </p:grpSpPr>
          <p:sp>
            <p:nvSpPr>
              <p:cNvPr id="167" name="Google Shape;1106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68" name="Google Shape;1107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61" name="Google Shape;337;p14"/>
          <p:cNvGrpSpPr/>
          <p:nvPr/>
        </p:nvGrpSpPr>
        <p:grpSpPr>
          <a:xfrm rot="10800000" flipH="1">
            <a:off x="-4947357" y="14943"/>
            <a:ext cx="16969208" cy="7725223"/>
            <a:chOff x="-38475" y="-149400"/>
            <a:chExt cx="9236700" cy="5454600"/>
          </a:xfrm>
        </p:grpSpPr>
        <p:cxnSp>
          <p:nvCxnSpPr>
            <p:cNvPr id="262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3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4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5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6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7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68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86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7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269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84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5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270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82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3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cxnSp>
          <p:nvCxnSpPr>
            <p:cNvPr id="271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74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78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79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</p:grpSp>
      <p:sp>
        <p:nvSpPr>
          <p:cNvPr id="233" name="Rectangle 232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2930" y="-8467"/>
            <a:ext cx="12186190" cy="68664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60000"/>
                </a:schemeClr>
              </a:gs>
            </a:gsLst>
            <a:lin ang="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31200"/>
            <a:ext cx="10996184" cy="68762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>
              <a:lnSpc>
                <a:spcPct val="80000"/>
              </a:lnSpc>
            </a:pPr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Практический пример</a:t>
            </a:r>
          </a:p>
        </p:txBody>
      </p:sp>
      <p:grpSp>
        <p:nvGrpSpPr>
          <p:cNvPr id="47" name="Group 4">
            <a:extLst>
              <a:ext uri="{FF2B5EF4-FFF2-40B4-BE49-F238E27FC236}">
                <a16:creationId xmlns:a16="http://schemas.microsoft.com/office/drawing/2014/main" id="{7D4739B7-6F38-4099-818B-D9112E76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323777" y="6325052"/>
            <a:ext cx="291849" cy="301752"/>
            <a:chOff x="6956" y="3983"/>
            <a:chExt cx="187" cy="173"/>
          </a:xfrm>
        </p:grpSpPr>
        <p:sp>
          <p:nvSpPr>
            <p:cNvPr id="48" name="AutoShape 3">
              <a:extLst>
                <a:ext uri="{FF2B5EF4-FFF2-40B4-BE49-F238E27FC236}">
                  <a16:creationId xmlns:a16="http://schemas.microsoft.com/office/drawing/2014/main" id="{E1F0A5DA-11F5-48F6-AF15-C95081A24C12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6956" y="3983"/>
              <a:ext cx="18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9" name="Freeform 5">
              <a:extLst>
                <a:ext uri="{FF2B5EF4-FFF2-40B4-BE49-F238E27FC236}">
                  <a16:creationId xmlns:a16="http://schemas.microsoft.com/office/drawing/2014/main" id="{7085E4F3-1164-468A-98E4-F4DB30EFE7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56" y="3983"/>
              <a:ext cx="187" cy="173"/>
            </a:xfrm>
            <a:custGeom>
              <a:avLst/>
              <a:gdLst>
                <a:gd name="T0" fmla="*/ 1683 w 1683"/>
                <a:gd name="T1" fmla="*/ 0 h 1557"/>
                <a:gd name="T2" fmla="*/ 1683 w 1683"/>
                <a:gd name="T3" fmla="*/ 1557 h 1557"/>
                <a:gd name="T4" fmla="*/ 0 w 1683"/>
                <a:gd name="T5" fmla="*/ 1557 h 1557"/>
                <a:gd name="T6" fmla="*/ 1683 w 1683"/>
                <a:gd name="T7" fmla="*/ 0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83" h="1557">
                  <a:moveTo>
                    <a:pt x="1683" y="0"/>
                  </a:moveTo>
                  <a:lnTo>
                    <a:pt x="1683" y="1557"/>
                  </a:lnTo>
                  <a:lnTo>
                    <a:pt x="0" y="1557"/>
                  </a:lnTo>
                  <a:lnTo>
                    <a:pt x="1683" y="0"/>
                  </a:lnTo>
                  <a:close/>
                </a:path>
              </a:pathLst>
            </a:custGeom>
            <a:solidFill>
              <a:srgbClr val="46AC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0" name="Freeform 6">
              <a:extLst>
                <a:ext uri="{FF2B5EF4-FFF2-40B4-BE49-F238E27FC236}">
                  <a16:creationId xmlns:a16="http://schemas.microsoft.com/office/drawing/2014/main" id="{D90438BC-8331-4485-AAF9-AC8AC7FEDF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03" y="3983"/>
              <a:ext cx="40" cy="173"/>
            </a:xfrm>
            <a:custGeom>
              <a:avLst/>
              <a:gdLst>
                <a:gd name="T0" fmla="*/ 360 w 360"/>
                <a:gd name="T1" fmla="*/ 0 h 1557"/>
                <a:gd name="T2" fmla="*/ 360 w 360"/>
                <a:gd name="T3" fmla="*/ 1557 h 1557"/>
                <a:gd name="T4" fmla="*/ 0 w 360"/>
                <a:gd name="T5" fmla="*/ 1557 h 1557"/>
                <a:gd name="T6" fmla="*/ 0 w 360"/>
                <a:gd name="T7" fmla="*/ 333 h 1557"/>
                <a:gd name="T8" fmla="*/ 360 w 360"/>
                <a:gd name="T9" fmla="*/ 0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57">
                  <a:moveTo>
                    <a:pt x="360" y="0"/>
                  </a:moveTo>
                  <a:lnTo>
                    <a:pt x="360" y="1557"/>
                  </a:lnTo>
                  <a:lnTo>
                    <a:pt x="0" y="1557"/>
                  </a:lnTo>
                  <a:lnTo>
                    <a:pt x="0" y="333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rgbClr val="44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1" name="Freeform 7">
              <a:extLst>
                <a:ext uri="{FF2B5EF4-FFF2-40B4-BE49-F238E27FC236}">
                  <a16:creationId xmlns:a16="http://schemas.microsoft.com/office/drawing/2014/main" id="{2DFE2DFC-A1B7-4930-A6D5-14FF2033371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956" y="3987"/>
              <a:ext cx="126" cy="169"/>
            </a:xfrm>
            <a:custGeom>
              <a:avLst/>
              <a:gdLst>
                <a:gd name="T0" fmla="*/ 617 w 1134"/>
                <a:gd name="T1" fmla="*/ 553 h 1524"/>
                <a:gd name="T2" fmla="*/ 642 w 1134"/>
                <a:gd name="T3" fmla="*/ 553 h 1524"/>
                <a:gd name="T4" fmla="*/ 692 w 1134"/>
                <a:gd name="T5" fmla="*/ 556 h 1524"/>
                <a:gd name="T6" fmla="*/ 742 w 1134"/>
                <a:gd name="T7" fmla="*/ 561 h 1524"/>
                <a:gd name="T8" fmla="*/ 791 w 1134"/>
                <a:gd name="T9" fmla="*/ 571 h 1524"/>
                <a:gd name="T10" fmla="*/ 815 w 1134"/>
                <a:gd name="T11" fmla="*/ 576 h 1524"/>
                <a:gd name="T12" fmla="*/ 858 w 1134"/>
                <a:gd name="T13" fmla="*/ 590 h 1524"/>
                <a:gd name="T14" fmla="*/ 900 w 1134"/>
                <a:gd name="T15" fmla="*/ 608 h 1524"/>
                <a:gd name="T16" fmla="*/ 940 w 1134"/>
                <a:gd name="T17" fmla="*/ 629 h 1524"/>
                <a:gd name="T18" fmla="*/ 978 w 1134"/>
                <a:gd name="T19" fmla="*/ 654 h 1524"/>
                <a:gd name="T20" fmla="*/ 997 w 1134"/>
                <a:gd name="T21" fmla="*/ 669 h 1524"/>
                <a:gd name="T22" fmla="*/ 1031 w 1134"/>
                <a:gd name="T23" fmla="*/ 703 h 1524"/>
                <a:gd name="T24" fmla="*/ 1061 w 1134"/>
                <a:gd name="T25" fmla="*/ 741 h 1524"/>
                <a:gd name="T26" fmla="*/ 1084 w 1134"/>
                <a:gd name="T27" fmla="*/ 783 h 1524"/>
                <a:gd name="T28" fmla="*/ 1093 w 1134"/>
                <a:gd name="T29" fmla="*/ 806 h 1524"/>
                <a:gd name="T30" fmla="*/ 1111 w 1134"/>
                <a:gd name="T31" fmla="*/ 857 h 1524"/>
                <a:gd name="T32" fmla="*/ 1123 w 1134"/>
                <a:gd name="T33" fmla="*/ 913 h 1524"/>
                <a:gd name="T34" fmla="*/ 1132 w 1134"/>
                <a:gd name="T35" fmla="*/ 974 h 1524"/>
                <a:gd name="T36" fmla="*/ 1134 w 1134"/>
                <a:gd name="T37" fmla="*/ 1039 h 1524"/>
                <a:gd name="T38" fmla="*/ 1134 w 1134"/>
                <a:gd name="T39" fmla="*/ 1072 h 1524"/>
                <a:gd name="T40" fmla="*/ 1129 w 1134"/>
                <a:gd name="T41" fmla="*/ 1135 h 1524"/>
                <a:gd name="T42" fmla="*/ 1118 w 1134"/>
                <a:gd name="T43" fmla="*/ 1193 h 1524"/>
                <a:gd name="T44" fmla="*/ 1102 w 1134"/>
                <a:gd name="T45" fmla="*/ 1246 h 1524"/>
                <a:gd name="T46" fmla="*/ 1093 w 1134"/>
                <a:gd name="T47" fmla="*/ 1271 h 1524"/>
                <a:gd name="T48" fmla="*/ 1072 w 1134"/>
                <a:gd name="T49" fmla="*/ 1315 h 1524"/>
                <a:gd name="T50" fmla="*/ 1046 w 1134"/>
                <a:gd name="T51" fmla="*/ 1355 h 1524"/>
                <a:gd name="T52" fmla="*/ 1015 w 1134"/>
                <a:gd name="T53" fmla="*/ 1392 h 1524"/>
                <a:gd name="T54" fmla="*/ 978 w 1134"/>
                <a:gd name="T55" fmla="*/ 1423 h 1524"/>
                <a:gd name="T56" fmla="*/ 959 w 1134"/>
                <a:gd name="T57" fmla="*/ 1436 h 1524"/>
                <a:gd name="T58" fmla="*/ 920 w 1134"/>
                <a:gd name="T59" fmla="*/ 1459 h 1524"/>
                <a:gd name="T60" fmla="*/ 879 w 1134"/>
                <a:gd name="T61" fmla="*/ 1479 h 1524"/>
                <a:gd name="T62" fmla="*/ 836 w 1134"/>
                <a:gd name="T63" fmla="*/ 1494 h 1524"/>
                <a:gd name="T64" fmla="*/ 815 w 1134"/>
                <a:gd name="T65" fmla="*/ 1500 h 1524"/>
                <a:gd name="T66" fmla="*/ 766 w 1134"/>
                <a:gd name="T67" fmla="*/ 1511 h 1524"/>
                <a:gd name="T68" fmla="*/ 717 w 1134"/>
                <a:gd name="T69" fmla="*/ 1519 h 1524"/>
                <a:gd name="T70" fmla="*/ 667 w 1134"/>
                <a:gd name="T71" fmla="*/ 1523 h 1524"/>
                <a:gd name="T72" fmla="*/ 617 w 1134"/>
                <a:gd name="T73" fmla="*/ 1524 h 1524"/>
                <a:gd name="T74" fmla="*/ 0 w 1134"/>
                <a:gd name="T75" fmla="*/ 0 h 1524"/>
                <a:gd name="T76" fmla="*/ 1020 w 1134"/>
                <a:gd name="T77" fmla="*/ 342 h 1524"/>
                <a:gd name="T78" fmla="*/ 342 w 1134"/>
                <a:gd name="T79" fmla="*/ 553 h 1524"/>
                <a:gd name="T80" fmla="*/ 616 w 1134"/>
                <a:gd name="T81" fmla="*/ 1207 h 1524"/>
                <a:gd name="T82" fmla="*/ 636 w 1134"/>
                <a:gd name="T83" fmla="*/ 1207 h 1524"/>
                <a:gd name="T84" fmla="*/ 670 w 1134"/>
                <a:gd name="T85" fmla="*/ 1202 h 1524"/>
                <a:gd name="T86" fmla="*/ 701 w 1134"/>
                <a:gd name="T87" fmla="*/ 1193 h 1524"/>
                <a:gd name="T88" fmla="*/ 726 w 1134"/>
                <a:gd name="T89" fmla="*/ 1178 h 1524"/>
                <a:gd name="T90" fmla="*/ 746 w 1134"/>
                <a:gd name="T91" fmla="*/ 1158 h 1524"/>
                <a:gd name="T92" fmla="*/ 760 w 1134"/>
                <a:gd name="T93" fmla="*/ 1134 h 1524"/>
                <a:gd name="T94" fmla="*/ 770 w 1134"/>
                <a:gd name="T95" fmla="*/ 1106 h 1524"/>
                <a:gd name="T96" fmla="*/ 775 w 1134"/>
                <a:gd name="T97" fmla="*/ 1071 h 1524"/>
                <a:gd name="T98" fmla="*/ 776 w 1134"/>
                <a:gd name="T99" fmla="*/ 1052 h 1524"/>
                <a:gd name="T100" fmla="*/ 773 w 1134"/>
                <a:gd name="T101" fmla="*/ 1017 h 1524"/>
                <a:gd name="T102" fmla="*/ 766 w 1134"/>
                <a:gd name="T103" fmla="*/ 985 h 1524"/>
                <a:gd name="T104" fmla="*/ 753 w 1134"/>
                <a:gd name="T105" fmla="*/ 958 h 1524"/>
                <a:gd name="T106" fmla="*/ 736 w 1134"/>
                <a:gd name="T107" fmla="*/ 936 h 1524"/>
                <a:gd name="T108" fmla="*/ 713 w 1134"/>
                <a:gd name="T109" fmla="*/ 919 h 1524"/>
                <a:gd name="T110" fmla="*/ 686 w 1134"/>
                <a:gd name="T111" fmla="*/ 907 h 1524"/>
                <a:gd name="T112" fmla="*/ 654 w 1134"/>
                <a:gd name="T113" fmla="*/ 900 h 1524"/>
                <a:gd name="T114" fmla="*/ 616 w 1134"/>
                <a:gd name="T115" fmla="*/ 897 h 1524"/>
                <a:gd name="T116" fmla="*/ 342 w 1134"/>
                <a:gd name="T117" fmla="*/ 1207 h 1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4" h="1524">
                  <a:moveTo>
                    <a:pt x="342" y="553"/>
                  </a:moveTo>
                  <a:lnTo>
                    <a:pt x="617" y="553"/>
                  </a:lnTo>
                  <a:lnTo>
                    <a:pt x="617" y="553"/>
                  </a:lnTo>
                  <a:lnTo>
                    <a:pt x="642" y="553"/>
                  </a:lnTo>
                  <a:lnTo>
                    <a:pt x="667" y="554"/>
                  </a:lnTo>
                  <a:lnTo>
                    <a:pt x="692" y="556"/>
                  </a:lnTo>
                  <a:lnTo>
                    <a:pt x="717" y="558"/>
                  </a:lnTo>
                  <a:lnTo>
                    <a:pt x="742" y="561"/>
                  </a:lnTo>
                  <a:lnTo>
                    <a:pt x="766" y="566"/>
                  </a:lnTo>
                  <a:lnTo>
                    <a:pt x="791" y="571"/>
                  </a:lnTo>
                  <a:lnTo>
                    <a:pt x="815" y="576"/>
                  </a:lnTo>
                  <a:lnTo>
                    <a:pt x="815" y="576"/>
                  </a:lnTo>
                  <a:lnTo>
                    <a:pt x="837" y="582"/>
                  </a:lnTo>
                  <a:lnTo>
                    <a:pt x="858" y="590"/>
                  </a:lnTo>
                  <a:lnTo>
                    <a:pt x="880" y="598"/>
                  </a:lnTo>
                  <a:lnTo>
                    <a:pt x="900" y="608"/>
                  </a:lnTo>
                  <a:lnTo>
                    <a:pt x="920" y="618"/>
                  </a:lnTo>
                  <a:lnTo>
                    <a:pt x="940" y="629"/>
                  </a:lnTo>
                  <a:lnTo>
                    <a:pt x="959" y="641"/>
                  </a:lnTo>
                  <a:lnTo>
                    <a:pt x="978" y="654"/>
                  </a:lnTo>
                  <a:lnTo>
                    <a:pt x="978" y="654"/>
                  </a:lnTo>
                  <a:lnTo>
                    <a:pt x="997" y="669"/>
                  </a:lnTo>
                  <a:lnTo>
                    <a:pt x="1015" y="685"/>
                  </a:lnTo>
                  <a:lnTo>
                    <a:pt x="1031" y="703"/>
                  </a:lnTo>
                  <a:lnTo>
                    <a:pt x="1047" y="722"/>
                  </a:lnTo>
                  <a:lnTo>
                    <a:pt x="1061" y="741"/>
                  </a:lnTo>
                  <a:lnTo>
                    <a:pt x="1073" y="762"/>
                  </a:lnTo>
                  <a:lnTo>
                    <a:pt x="1084" y="783"/>
                  </a:lnTo>
                  <a:lnTo>
                    <a:pt x="1093" y="806"/>
                  </a:lnTo>
                  <a:lnTo>
                    <a:pt x="1093" y="806"/>
                  </a:lnTo>
                  <a:lnTo>
                    <a:pt x="1102" y="831"/>
                  </a:lnTo>
                  <a:lnTo>
                    <a:pt x="1111" y="857"/>
                  </a:lnTo>
                  <a:lnTo>
                    <a:pt x="1118" y="884"/>
                  </a:lnTo>
                  <a:lnTo>
                    <a:pt x="1123" y="913"/>
                  </a:lnTo>
                  <a:lnTo>
                    <a:pt x="1129" y="942"/>
                  </a:lnTo>
                  <a:lnTo>
                    <a:pt x="1132" y="974"/>
                  </a:lnTo>
                  <a:lnTo>
                    <a:pt x="1134" y="1005"/>
                  </a:lnTo>
                  <a:lnTo>
                    <a:pt x="1134" y="1039"/>
                  </a:lnTo>
                  <a:lnTo>
                    <a:pt x="1134" y="1039"/>
                  </a:lnTo>
                  <a:lnTo>
                    <a:pt x="1134" y="1072"/>
                  </a:lnTo>
                  <a:lnTo>
                    <a:pt x="1132" y="1104"/>
                  </a:lnTo>
                  <a:lnTo>
                    <a:pt x="1129" y="1135"/>
                  </a:lnTo>
                  <a:lnTo>
                    <a:pt x="1123" y="1164"/>
                  </a:lnTo>
                  <a:lnTo>
                    <a:pt x="1118" y="1193"/>
                  </a:lnTo>
                  <a:lnTo>
                    <a:pt x="1111" y="1220"/>
                  </a:lnTo>
                  <a:lnTo>
                    <a:pt x="1102" y="1246"/>
                  </a:lnTo>
                  <a:lnTo>
                    <a:pt x="1093" y="1271"/>
                  </a:lnTo>
                  <a:lnTo>
                    <a:pt x="1093" y="1271"/>
                  </a:lnTo>
                  <a:lnTo>
                    <a:pt x="1084" y="1293"/>
                  </a:lnTo>
                  <a:lnTo>
                    <a:pt x="1072" y="1315"/>
                  </a:lnTo>
                  <a:lnTo>
                    <a:pt x="1061" y="1335"/>
                  </a:lnTo>
                  <a:lnTo>
                    <a:pt x="1046" y="1355"/>
                  </a:lnTo>
                  <a:lnTo>
                    <a:pt x="1031" y="1374"/>
                  </a:lnTo>
                  <a:lnTo>
                    <a:pt x="1015" y="1392"/>
                  </a:lnTo>
                  <a:lnTo>
                    <a:pt x="997" y="1408"/>
                  </a:lnTo>
                  <a:lnTo>
                    <a:pt x="978" y="1423"/>
                  </a:lnTo>
                  <a:lnTo>
                    <a:pt x="978" y="1423"/>
                  </a:lnTo>
                  <a:lnTo>
                    <a:pt x="959" y="1436"/>
                  </a:lnTo>
                  <a:lnTo>
                    <a:pt x="940" y="1447"/>
                  </a:lnTo>
                  <a:lnTo>
                    <a:pt x="920" y="1459"/>
                  </a:lnTo>
                  <a:lnTo>
                    <a:pt x="900" y="1469"/>
                  </a:lnTo>
                  <a:lnTo>
                    <a:pt x="879" y="1479"/>
                  </a:lnTo>
                  <a:lnTo>
                    <a:pt x="858" y="1486"/>
                  </a:lnTo>
                  <a:lnTo>
                    <a:pt x="836" y="1494"/>
                  </a:lnTo>
                  <a:lnTo>
                    <a:pt x="815" y="1500"/>
                  </a:lnTo>
                  <a:lnTo>
                    <a:pt x="815" y="1500"/>
                  </a:lnTo>
                  <a:lnTo>
                    <a:pt x="790" y="1506"/>
                  </a:lnTo>
                  <a:lnTo>
                    <a:pt x="766" y="1511"/>
                  </a:lnTo>
                  <a:lnTo>
                    <a:pt x="742" y="1516"/>
                  </a:lnTo>
                  <a:lnTo>
                    <a:pt x="717" y="1519"/>
                  </a:lnTo>
                  <a:lnTo>
                    <a:pt x="691" y="1521"/>
                  </a:lnTo>
                  <a:lnTo>
                    <a:pt x="667" y="1523"/>
                  </a:lnTo>
                  <a:lnTo>
                    <a:pt x="642" y="1524"/>
                  </a:lnTo>
                  <a:lnTo>
                    <a:pt x="617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020" y="0"/>
                  </a:lnTo>
                  <a:lnTo>
                    <a:pt x="1020" y="342"/>
                  </a:lnTo>
                  <a:lnTo>
                    <a:pt x="342" y="342"/>
                  </a:lnTo>
                  <a:lnTo>
                    <a:pt x="342" y="553"/>
                  </a:lnTo>
                  <a:close/>
                  <a:moveTo>
                    <a:pt x="342" y="1207"/>
                  </a:moveTo>
                  <a:lnTo>
                    <a:pt x="616" y="1207"/>
                  </a:lnTo>
                  <a:lnTo>
                    <a:pt x="616" y="1207"/>
                  </a:lnTo>
                  <a:lnTo>
                    <a:pt x="636" y="1207"/>
                  </a:lnTo>
                  <a:lnTo>
                    <a:pt x="654" y="1205"/>
                  </a:lnTo>
                  <a:lnTo>
                    <a:pt x="670" y="1202"/>
                  </a:lnTo>
                  <a:lnTo>
                    <a:pt x="686" y="1198"/>
                  </a:lnTo>
                  <a:lnTo>
                    <a:pt x="701" y="1193"/>
                  </a:lnTo>
                  <a:lnTo>
                    <a:pt x="713" y="1185"/>
                  </a:lnTo>
                  <a:lnTo>
                    <a:pt x="726" y="1178"/>
                  </a:lnTo>
                  <a:lnTo>
                    <a:pt x="736" y="1169"/>
                  </a:lnTo>
                  <a:lnTo>
                    <a:pt x="746" y="1158"/>
                  </a:lnTo>
                  <a:lnTo>
                    <a:pt x="753" y="1147"/>
                  </a:lnTo>
                  <a:lnTo>
                    <a:pt x="760" y="1134"/>
                  </a:lnTo>
                  <a:lnTo>
                    <a:pt x="766" y="1120"/>
                  </a:lnTo>
                  <a:lnTo>
                    <a:pt x="770" y="1106"/>
                  </a:lnTo>
                  <a:lnTo>
                    <a:pt x="773" y="1089"/>
                  </a:lnTo>
                  <a:lnTo>
                    <a:pt x="775" y="1071"/>
                  </a:lnTo>
                  <a:lnTo>
                    <a:pt x="776" y="1052"/>
                  </a:lnTo>
                  <a:lnTo>
                    <a:pt x="776" y="1052"/>
                  </a:lnTo>
                  <a:lnTo>
                    <a:pt x="775" y="1033"/>
                  </a:lnTo>
                  <a:lnTo>
                    <a:pt x="773" y="1017"/>
                  </a:lnTo>
                  <a:lnTo>
                    <a:pt x="770" y="1000"/>
                  </a:lnTo>
                  <a:lnTo>
                    <a:pt x="766" y="985"/>
                  </a:lnTo>
                  <a:lnTo>
                    <a:pt x="760" y="970"/>
                  </a:lnTo>
                  <a:lnTo>
                    <a:pt x="753" y="958"/>
                  </a:lnTo>
                  <a:lnTo>
                    <a:pt x="746" y="946"/>
                  </a:lnTo>
                  <a:lnTo>
                    <a:pt x="736" y="936"/>
                  </a:lnTo>
                  <a:lnTo>
                    <a:pt x="726" y="927"/>
                  </a:lnTo>
                  <a:lnTo>
                    <a:pt x="713" y="919"/>
                  </a:lnTo>
                  <a:lnTo>
                    <a:pt x="701" y="913"/>
                  </a:lnTo>
                  <a:lnTo>
                    <a:pt x="686" y="907"/>
                  </a:lnTo>
                  <a:lnTo>
                    <a:pt x="670" y="903"/>
                  </a:lnTo>
                  <a:lnTo>
                    <a:pt x="654" y="900"/>
                  </a:lnTo>
                  <a:lnTo>
                    <a:pt x="636" y="898"/>
                  </a:lnTo>
                  <a:lnTo>
                    <a:pt x="616" y="897"/>
                  </a:lnTo>
                  <a:lnTo>
                    <a:pt x="342" y="897"/>
                  </a:lnTo>
                  <a:lnTo>
                    <a:pt x="342" y="1207"/>
                  </a:lnTo>
                  <a:close/>
                </a:path>
              </a:pathLst>
            </a:custGeom>
            <a:solidFill>
              <a:srgbClr val="44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</p:grpSp>
      <p:sp>
        <p:nvSpPr>
          <p:cNvPr id="289" name="Google Shape;2904;p55"/>
          <p:cNvSpPr/>
          <p:nvPr/>
        </p:nvSpPr>
        <p:spPr>
          <a:xfrm rot="20675667">
            <a:off x="10668443" y="538832"/>
            <a:ext cx="1256671" cy="1822958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+mj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828818" y="1066739"/>
            <a:ext cx="4827415" cy="4691362"/>
            <a:chOff x="5828818" y="1066739"/>
            <a:chExt cx="4827415" cy="4691362"/>
          </a:xfrm>
        </p:grpSpPr>
        <p:sp>
          <p:nvSpPr>
            <p:cNvPr id="32" name="Text Placeholder 1">
              <a:extLst>
                <a:ext uri="{FF2B5EF4-FFF2-40B4-BE49-F238E27FC236}">
                  <a16:creationId xmlns:a16="http://schemas.microsoft.com/office/drawing/2014/main" id="{58F08A49-7DED-43BF-8E43-137A5AC08E9E}"/>
                </a:ext>
              </a:extLst>
            </p:cNvPr>
            <p:cNvSpPr txBox="1">
              <a:spLocks/>
            </p:cNvSpPr>
            <p:nvPr/>
          </p:nvSpPr>
          <p:spPr>
            <a:xfrm>
              <a:off x="5828818" y="1827794"/>
              <a:ext cx="4827415" cy="3930307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</a:bodyPr>
            <a:lstStyle>
              <a:lvl1pPr indent="0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None/>
                <a:defRPr lang="en-US" sz="2800" dirty="0" smtClean="0">
                  <a:solidFill>
                    <a:schemeClr val="bg1"/>
                  </a:solidFill>
                  <a:latin typeface="Georgia" panose="02040502050405020303" pitchFamily="18" charset="0"/>
                </a:defRPr>
              </a:lvl1pPr>
              <a:lvl2pPr marL="713232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>
                  <a:solidFill>
                    <a:schemeClr val="bg1"/>
                  </a:solidFill>
                  <a:latin typeface="EYInterstate Light" panose="02000506000000020004" pitchFamily="2" charset="0"/>
                </a:defRPr>
              </a:lvl2pPr>
              <a:lvl3pPr marL="1069848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6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3pPr>
              <a:lvl4pPr marL="1426464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4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4pPr>
              <a:lvl5pPr marL="1783080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2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9pPr>
            </a:lstStyle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>
                  <a:latin typeface="+mj-lt"/>
                </a:rPr>
                <a:t>Массовая автоматизированная проверка контрагентов на наличие признаков </a:t>
              </a:r>
              <a:r>
                <a:rPr lang="ru-RU" sz="1600" dirty="0" smtClean="0">
                  <a:latin typeface="+mj-lt"/>
                </a:rPr>
                <a:t>неблагонадежности.</a:t>
              </a:r>
            </a:p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>
                  <a:latin typeface="+mj-lt"/>
                </a:rPr>
                <a:t>Анализ на наличие случаев конфликта интересов и связей </a:t>
              </a:r>
              <a:r>
                <a:rPr lang="ru-RU" sz="1600" dirty="0" smtClean="0">
                  <a:latin typeface="+mj-lt"/>
                </a:rPr>
                <a:t>с </a:t>
              </a:r>
              <a:r>
                <a:rPr lang="ru-RU" sz="1600" dirty="0">
                  <a:latin typeface="+mj-lt"/>
                </a:rPr>
                <a:t>сотрудниками компании.</a:t>
              </a:r>
            </a:p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 smtClean="0">
                  <a:latin typeface="+mj-lt"/>
                </a:rPr>
                <a:t>Углубленный </a:t>
              </a:r>
              <a:r>
                <a:rPr lang="ru-RU" sz="1600" dirty="0">
                  <a:latin typeface="+mj-lt"/>
                </a:rPr>
                <a:t>выборочный анализ контрагентов.</a:t>
              </a:r>
            </a:p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>
                  <a:latin typeface="+mj-lt"/>
                </a:rPr>
                <a:t>Углубленный выборочный анализ сотрудников и менеджмента компании.</a:t>
              </a:r>
            </a:p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>
                  <a:latin typeface="+mj-lt"/>
                </a:rPr>
                <a:t>Анализ деловых интересов сотрудников</a:t>
              </a:r>
              <a:r>
                <a:rPr lang="ru-RU" sz="1600" dirty="0" smtClean="0">
                  <a:latin typeface="+mj-lt"/>
                </a:rPr>
                <a:t>.</a:t>
              </a:r>
            </a:p>
            <a:p>
              <a:pPr marL="171450" indent="-171450">
                <a:lnSpc>
                  <a:spcPct val="120000"/>
                </a:lnSpc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600" dirty="0" smtClean="0">
                  <a:latin typeface="+mj-lt"/>
                </a:rPr>
                <a:t>Детальное тестирование операций.</a:t>
              </a:r>
              <a:endParaRPr lang="ru-RU" sz="1600" dirty="0">
                <a:latin typeface="+mj-lt"/>
              </a:endParaRPr>
            </a:p>
          </p:txBody>
        </p: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B9A3AE1F-7A66-420B-A5DB-CBEDF080C1FF}"/>
                </a:ext>
              </a:extLst>
            </p:cNvPr>
            <p:cNvGrpSpPr/>
            <p:nvPr/>
          </p:nvGrpSpPr>
          <p:grpSpPr>
            <a:xfrm>
              <a:off x="5828819" y="1066739"/>
              <a:ext cx="4731677" cy="590092"/>
              <a:chOff x="8125423" y="1473047"/>
              <a:chExt cx="4408684" cy="590092"/>
            </a:xfrm>
          </p:grpSpPr>
          <p:sp>
            <p:nvSpPr>
              <p:cNvPr id="84" name="Title 3">
                <a:extLst>
                  <a:ext uri="{FF2B5EF4-FFF2-40B4-BE49-F238E27FC236}">
                    <a16:creationId xmlns:a16="http://schemas.microsoft.com/office/drawing/2014/main" id="{129CE115-8414-4AA0-B129-B3396A770C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5423" y="1473047"/>
                <a:ext cx="4408684" cy="590092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ts val="4125"/>
                  </a:lnSpc>
                </a:pPr>
                <a:r>
                  <a:rPr lang="ru-RU" b="1" spc="-30" dirty="0" smtClean="0">
                    <a:latin typeface="+mj-lt"/>
                    <a:ea typeface="Montserrat Light"/>
                  </a:rPr>
                  <a:t>Выполненные процедуры </a:t>
                </a:r>
                <a:endParaRPr lang="ru-RU" b="1" spc="-30" dirty="0">
                  <a:latin typeface="+mj-lt"/>
                  <a:ea typeface="Montserrat Light"/>
                </a:endParaRPr>
              </a:p>
            </p:txBody>
          </p: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332B938E-E09A-42E0-B63E-BC84EFD692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25425" y="2051839"/>
                <a:ext cx="1677129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" name="Group 1"/>
          <p:cNvGrpSpPr/>
          <p:nvPr/>
        </p:nvGrpSpPr>
        <p:grpSpPr>
          <a:xfrm>
            <a:off x="514040" y="1066739"/>
            <a:ext cx="5169684" cy="1576663"/>
            <a:chOff x="514040" y="1066739"/>
            <a:chExt cx="5169684" cy="1576663"/>
          </a:xfrm>
        </p:grpSpPr>
        <p:sp>
          <p:nvSpPr>
            <p:cNvPr id="86" name="Text Placeholder 1">
              <a:extLst>
                <a:ext uri="{FF2B5EF4-FFF2-40B4-BE49-F238E27FC236}">
                  <a16:creationId xmlns:a16="http://schemas.microsoft.com/office/drawing/2014/main" id="{58F08A49-7DED-43BF-8E43-137A5AC08E9E}"/>
                </a:ext>
              </a:extLst>
            </p:cNvPr>
            <p:cNvSpPr txBox="1">
              <a:spLocks/>
            </p:cNvSpPr>
            <p:nvPr/>
          </p:nvSpPr>
          <p:spPr>
            <a:xfrm>
              <a:off x="538251" y="1827794"/>
              <a:ext cx="5145473" cy="815608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</a:bodyPr>
            <a:lstStyle>
              <a:lvl1pPr indent="0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None/>
                <a:defRPr lang="en-US" sz="2800" dirty="0" smtClean="0">
                  <a:solidFill>
                    <a:schemeClr val="bg1"/>
                  </a:solidFill>
                  <a:latin typeface="Georgia" panose="02040502050405020303" pitchFamily="18" charset="0"/>
                </a:defRPr>
              </a:lvl1pPr>
              <a:lvl2pPr marL="713232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>
                  <a:solidFill>
                    <a:schemeClr val="bg1"/>
                  </a:solidFill>
                  <a:latin typeface="EYInterstate Light" panose="02000506000000020004" pitchFamily="2" charset="0"/>
                </a:defRPr>
              </a:lvl2pPr>
              <a:lvl3pPr marL="1069848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6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3pPr>
              <a:lvl4pPr marL="1426464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4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4pPr>
              <a:lvl5pPr marL="1783080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2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9pPr>
            </a:lstStyle>
            <a:p>
              <a:pPr>
                <a:spcBef>
                  <a:spcPts val="0"/>
                </a:spcBef>
                <a:spcAft>
                  <a:spcPts val="600"/>
                </a:spcAft>
              </a:pPr>
              <a:r>
                <a:rPr lang="ru-RU" sz="1600" dirty="0" err="1">
                  <a:latin typeface="+mj-lt"/>
                </a:rPr>
                <a:t>Форензик</a:t>
              </a:r>
              <a:r>
                <a:rPr lang="ru-RU" sz="1600" dirty="0">
                  <a:latin typeface="+mj-lt"/>
                </a:rPr>
                <a:t> экспертиза в рамках проведения </a:t>
              </a:r>
              <a:r>
                <a:rPr lang="ru-RU" sz="1600" dirty="0" err="1">
                  <a:latin typeface="+mj-lt"/>
                </a:rPr>
                <a:t>дью-дилидженс</a:t>
              </a:r>
              <a:r>
                <a:rPr lang="ru-RU" sz="1600" dirty="0">
                  <a:latin typeface="+mj-lt"/>
                </a:rPr>
                <a:t> </a:t>
              </a:r>
              <a:r>
                <a:rPr lang="ru-RU" sz="1600" b="1" dirty="0" smtClean="0">
                  <a:latin typeface="+mj-lt"/>
                </a:rPr>
                <a:t>производственной компании</a:t>
              </a:r>
              <a:endParaRPr lang="ru-RU" sz="1600" b="1" dirty="0">
                <a:latin typeface="+mj-lt"/>
              </a:endParaRPr>
            </a:p>
            <a:p>
              <a:pPr>
                <a:spcBef>
                  <a:spcPts val="0"/>
                </a:spcBef>
                <a:spcAft>
                  <a:spcPts val="600"/>
                </a:spcAft>
              </a:pPr>
              <a:r>
                <a:rPr lang="ru-RU" sz="1600" i="1" dirty="0">
                  <a:latin typeface="+mj-lt"/>
                </a:rPr>
                <a:t>(клиент – потенциальный инвестор)</a:t>
              </a:r>
            </a:p>
          </p:txBody>
        </p:sp>
        <p:grpSp>
          <p:nvGrpSpPr>
            <p:cNvPr id="88" name="Group 87">
              <a:extLst>
                <a:ext uri="{FF2B5EF4-FFF2-40B4-BE49-F238E27FC236}">
                  <a16:creationId xmlns:a16="http://schemas.microsoft.com/office/drawing/2014/main" id="{B9A3AE1F-7A66-420B-A5DB-CBEDF080C1FF}"/>
                </a:ext>
              </a:extLst>
            </p:cNvPr>
            <p:cNvGrpSpPr/>
            <p:nvPr/>
          </p:nvGrpSpPr>
          <p:grpSpPr>
            <a:xfrm>
              <a:off x="514040" y="1066739"/>
              <a:ext cx="3625525" cy="590092"/>
              <a:chOff x="8125423" y="1473047"/>
              <a:chExt cx="3378040" cy="590092"/>
            </a:xfrm>
          </p:grpSpPr>
          <p:sp>
            <p:nvSpPr>
              <p:cNvPr id="89" name="Title 3">
                <a:extLst>
                  <a:ext uri="{FF2B5EF4-FFF2-40B4-BE49-F238E27FC236}">
                    <a16:creationId xmlns:a16="http://schemas.microsoft.com/office/drawing/2014/main" id="{129CE115-8414-4AA0-B129-B3396A770C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5423" y="1473047"/>
                <a:ext cx="3378040" cy="590092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ts val="4125"/>
                  </a:lnSpc>
                </a:pPr>
                <a:r>
                  <a:rPr lang="ru-RU" b="1" spc="-30" dirty="0" smtClean="0">
                    <a:latin typeface="+mj-lt"/>
                    <a:ea typeface="Montserrat Light"/>
                  </a:rPr>
                  <a:t>Объект проверки</a:t>
                </a:r>
                <a:endParaRPr lang="ru-RU" b="1" spc="-30" dirty="0">
                  <a:latin typeface="+mj-lt"/>
                  <a:ea typeface="Montserrat Light"/>
                </a:endParaRPr>
              </a:p>
            </p:txBody>
          </p: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332B938E-E09A-42E0-B63E-BC84EFD692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25425" y="2051839"/>
                <a:ext cx="1677129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Group 5"/>
          <p:cNvGrpSpPr/>
          <p:nvPr/>
        </p:nvGrpSpPr>
        <p:grpSpPr>
          <a:xfrm>
            <a:off x="548949" y="2833701"/>
            <a:ext cx="5050070" cy="2366161"/>
            <a:chOff x="548949" y="2833701"/>
            <a:chExt cx="5050070" cy="2366161"/>
          </a:xfrm>
        </p:grpSpPr>
        <p:sp>
          <p:nvSpPr>
            <p:cNvPr id="120" name="Freeform: Shape 106">
              <a:extLst>
                <a:ext uri="{FF2B5EF4-FFF2-40B4-BE49-F238E27FC236}">
                  <a16:creationId xmlns:a16="http://schemas.microsoft.com/office/drawing/2014/main" id="{D84D2B66-2330-49DE-A71A-61FEB9CC6CE0}"/>
                </a:ext>
              </a:extLst>
            </p:cNvPr>
            <p:cNvSpPr/>
            <p:nvPr/>
          </p:nvSpPr>
          <p:spPr>
            <a:xfrm>
              <a:off x="556524" y="2833701"/>
              <a:ext cx="5042495" cy="2366161"/>
            </a:xfrm>
            <a:custGeom>
              <a:avLst/>
              <a:gdLst>
                <a:gd name="connsiteX0" fmla="*/ 0 w 6612699"/>
                <a:gd name="connsiteY0" fmla="*/ 0 h 6858001"/>
                <a:gd name="connsiteX1" fmla="*/ 1806835 w 6612699"/>
                <a:gd name="connsiteY1" fmla="*/ 0 h 6858001"/>
                <a:gd name="connsiteX2" fmla="*/ 1806835 w 6612699"/>
                <a:gd name="connsiteY2" fmla="*/ 1 h 6858001"/>
                <a:gd name="connsiteX3" fmla="*/ 6612699 w 6612699"/>
                <a:gd name="connsiteY3" fmla="*/ 1 h 6858001"/>
                <a:gd name="connsiteX4" fmla="*/ 4444417 w 6612699"/>
                <a:gd name="connsiteY4" fmla="*/ 6858001 h 6858001"/>
                <a:gd name="connsiteX5" fmla="*/ 1806835 w 6612699"/>
                <a:gd name="connsiteY5" fmla="*/ 6858001 h 6858001"/>
                <a:gd name="connsiteX6" fmla="*/ 1804979 w 6612699"/>
                <a:gd name="connsiteY6" fmla="*/ 6858001 h 6858001"/>
                <a:gd name="connsiteX7" fmla="*/ 0 w 6612699"/>
                <a:gd name="connsiteY7" fmla="*/ 6858001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12699" h="6858001">
                  <a:moveTo>
                    <a:pt x="0" y="0"/>
                  </a:moveTo>
                  <a:lnTo>
                    <a:pt x="1806835" y="0"/>
                  </a:lnTo>
                  <a:lnTo>
                    <a:pt x="1806835" y="1"/>
                  </a:lnTo>
                  <a:lnTo>
                    <a:pt x="6612699" y="1"/>
                  </a:lnTo>
                  <a:lnTo>
                    <a:pt x="4444417" y="6858001"/>
                  </a:lnTo>
                  <a:lnTo>
                    <a:pt x="1806835" y="6858001"/>
                  </a:lnTo>
                  <a:lnTo>
                    <a:pt x="1804979" y="6858001"/>
                  </a:lnTo>
                  <a:lnTo>
                    <a:pt x="0" y="68580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t" anchorCtr="0">
              <a:noAutofit/>
            </a:bodyPr>
            <a:lstStyle/>
            <a:p>
              <a:pPr algn="ctr"/>
              <a:endParaRPr lang="uk-UA" sz="1200">
                <a:solidFill>
                  <a:schemeClr val="tx1"/>
                </a:solidFill>
                <a:latin typeface="+mj-lt"/>
              </a:endParaRPr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48949" y="2996952"/>
              <a:ext cx="4610947" cy="696220"/>
              <a:chOff x="548949" y="3092902"/>
              <a:chExt cx="4610947" cy="696220"/>
            </a:xfrm>
          </p:grpSpPr>
          <p:sp>
            <p:nvSpPr>
              <p:cNvPr id="100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3" y="3092902"/>
                <a:ext cx="2915303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Среднесписочная численность сотрудников</a:t>
                </a:r>
                <a:endParaRPr lang="ru-RU" sz="1600" dirty="0">
                  <a:solidFill>
                    <a:schemeClr val="bg2"/>
                  </a:solidFill>
                  <a:latin typeface="+mj-lt"/>
                </a:endParaRPr>
              </a:p>
            </p:txBody>
          </p:sp>
          <p:sp>
            <p:nvSpPr>
              <p:cNvPr id="101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8949" y="3104253"/>
                <a:ext cx="1410365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&gt;</a:t>
                </a:r>
                <a:r>
                  <a:rPr lang="ru-RU" sz="4000" b="1" spc="-70" dirty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1</a:t>
                </a:r>
                <a:r>
                  <a:rPr lang="en-US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00</a:t>
                </a:r>
                <a: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/>
                </a:r>
                <a:b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</a:br>
                <a:r>
                  <a:rPr lang="ru-RU" sz="2000" spc="-150" dirty="0" smtClean="0">
                    <a:solidFill>
                      <a:schemeClr val="bg2"/>
                    </a:solidFill>
                    <a:latin typeface="+mj-lt"/>
                    <a:cs typeface="Arial" pitchFamily="34" charset="0"/>
                  </a:rPr>
                  <a:t>чел.</a:t>
                </a:r>
                <a:endParaRPr lang="ru-RU" sz="2000" spc="-150" dirty="0">
                  <a:solidFill>
                    <a:schemeClr val="bg2"/>
                  </a:solidFill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558714" y="3734783"/>
              <a:ext cx="4610947" cy="696219"/>
              <a:chOff x="548949" y="3092903"/>
              <a:chExt cx="4610947" cy="696219"/>
            </a:xfrm>
          </p:grpSpPr>
          <p:sp>
            <p:nvSpPr>
              <p:cNvPr id="122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3" y="3092903"/>
                <a:ext cx="2915303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Выручка от продаж</a:t>
                </a:r>
                <a:b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</a:b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за последний год</a:t>
                </a:r>
                <a:endParaRPr lang="ru-RU" sz="1600" dirty="0">
                  <a:solidFill>
                    <a:schemeClr val="bg2"/>
                  </a:solidFill>
                  <a:latin typeface="+mj-lt"/>
                </a:endParaRPr>
              </a:p>
            </p:txBody>
          </p:sp>
          <p:sp>
            <p:nvSpPr>
              <p:cNvPr id="123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8949" y="3104253"/>
                <a:ext cx="1410365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b="1" spc="-70" dirty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&gt;</a:t>
                </a:r>
                <a:r>
                  <a:rPr lang="en-US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₽</a:t>
                </a:r>
                <a: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9</a:t>
                </a:r>
                <a:b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</a:br>
                <a:r>
                  <a:rPr lang="ru-RU" sz="2000" spc="-150" dirty="0" smtClean="0">
                    <a:solidFill>
                      <a:schemeClr val="bg2"/>
                    </a:solidFill>
                    <a:latin typeface="+mj-lt"/>
                    <a:cs typeface="Arial" pitchFamily="34" charset="0"/>
                  </a:rPr>
                  <a:t>млрд</a:t>
                </a:r>
                <a:endParaRPr lang="ru-RU" sz="2000" spc="-150" dirty="0">
                  <a:solidFill>
                    <a:schemeClr val="bg2"/>
                  </a:solidFill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124" name="Group 123"/>
            <p:cNvGrpSpPr/>
            <p:nvPr/>
          </p:nvGrpSpPr>
          <p:grpSpPr>
            <a:xfrm>
              <a:off x="548949" y="4472613"/>
              <a:ext cx="4610947" cy="684869"/>
              <a:chOff x="548949" y="3104253"/>
              <a:chExt cx="4610947" cy="684869"/>
            </a:xfrm>
          </p:grpSpPr>
          <p:sp>
            <p:nvSpPr>
              <p:cNvPr id="125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3" y="3216013"/>
                <a:ext cx="2915303" cy="246221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На рынке</a:t>
                </a:r>
                <a:endParaRPr lang="ru-RU" sz="1600" dirty="0">
                  <a:solidFill>
                    <a:schemeClr val="bg2"/>
                  </a:solidFill>
                  <a:latin typeface="+mj-lt"/>
                </a:endParaRPr>
              </a:p>
            </p:txBody>
          </p:sp>
          <p:sp>
            <p:nvSpPr>
              <p:cNvPr id="126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8949" y="3104253"/>
                <a:ext cx="1410365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&gt;</a:t>
                </a:r>
                <a: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  <a:t>15</a:t>
                </a:r>
                <a:br>
                  <a:rPr lang="ru-RU" sz="4000" b="1" spc="-70" dirty="0" smtClean="0">
                    <a:solidFill>
                      <a:schemeClr val="bg2"/>
                    </a:solidFill>
                    <a:latin typeface="+mj-lt"/>
                    <a:ea typeface="+mj-ea"/>
                    <a:cs typeface="Arial" pitchFamily="34" charset="0"/>
                  </a:rPr>
                </a:br>
                <a:r>
                  <a:rPr lang="ru-RU" sz="2000" spc="-150" dirty="0" smtClean="0">
                    <a:solidFill>
                      <a:schemeClr val="bg2"/>
                    </a:solidFill>
                    <a:latin typeface="+mj-lt"/>
                    <a:cs typeface="Arial" pitchFamily="34" charset="0"/>
                  </a:rPr>
                  <a:t>лет</a:t>
                </a:r>
                <a:endParaRPr lang="ru-RU" sz="2000" spc="-150" dirty="0">
                  <a:solidFill>
                    <a:schemeClr val="bg2"/>
                  </a:solidFill>
                  <a:latin typeface="+mj-lt"/>
                  <a:cs typeface="Arial" pitchFamily="34" charset="0"/>
                </a:endParaRPr>
              </a:p>
            </p:txBody>
          </p:sp>
        </p:grpSp>
      </p:grpSp>
      <p:sp>
        <p:nvSpPr>
          <p:cNvPr id="119" name="Google Shape;2904;p55"/>
          <p:cNvSpPr/>
          <p:nvPr/>
        </p:nvSpPr>
        <p:spPr>
          <a:xfrm rot="1610639">
            <a:off x="-232391" y="4967169"/>
            <a:ext cx="1887731" cy="2715764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bg2">
              <a:lumMod val="50000"/>
              <a:lumOff val="5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+mj-lt"/>
            </a:endParaRPr>
          </a:p>
        </p:txBody>
      </p:sp>
      <p:pic>
        <p:nvPicPr>
          <p:cNvPr id="127" name="Picture 126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smtClean="0"/>
              <a:t>Страница </a:t>
            </a:r>
            <a:fld id="{F1BC30E3-FFE5-4B91-AA19-87A149EBB9EE}" type="slidenum">
              <a:rPr smtClean="0"/>
              <a:pPr/>
              <a:t>9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3803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" name="Google Shape;337;p14"/>
          <p:cNvGrpSpPr/>
          <p:nvPr/>
        </p:nvGrpSpPr>
        <p:grpSpPr>
          <a:xfrm flipH="1">
            <a:off x="-13384" y="-79820"/>
            <a:ext cx="12205383" cy="6916897"/>
            <a:chOff x="-38475" y="-149400"/>
            <a:chExt cx="9236700" cy="5454600"/>
          </a:xfrm>
        </p:grpSpPr>
        <p:cxnSp>
          <p:nvCxnSpPr>
            <p:cNvPr id="198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99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0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1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2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3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4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22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3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5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20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21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06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18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9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cxnSp>
          <p:nvCxnSpPr>
            <p:cNvPr id="207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08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09" name="Google Shape;355;p14"/>
            <p:cNvGrpSpPr/>
            <p:nvPr/>
          </p:nvGrpSpPr>
          <p:grpSpPr>
            <a:xfrm>
              <a:off x="6278820" y="4063829"/>
              <a:ext cx="501219" cy="501219"/>
              <a:chOff x="-83525" y="4333650"/>
              <a:chExt cx="539700" cy="539700"/>
            </a:xfrm>
          </p:grpSpPr>
          <p:sp>
            <p:nvSpPr>
              <p:cNvPr id="216" name="Google Shape;356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7" name="Google Shape;357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0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14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5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11" name="Google Shape;361;p14"/>
            <p:cNvGrpSpPr/>
            <p:nvPr/>
          </p:nvGrpSpPr>
          <p:grpSpPr>
            <a:xfrm>
              <a:off x="5457861" y="-98116"/>
              <a:ext cx="909610" cy="909610"/>
              <a:chOff x="-83525" y="4333650"/>
              <a:chExt cx="539700" cy="539700"/>
            </a:xfrm>
          </p:grpSpPr>
          <p:sp>
            <p:nvSpPr>
              <p:cNvPr id="212" name="Google Shape;362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213" name="Google Shape;363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" y="-7734"/>
            <a:ext cx="12192000" cy="6893117"/>
            <a:chOff x="1" y="-7734"/>
            <a:chExt cx="12192000" cy="6893117"/>
          </a:xfrm>
        </p:grpSpPr>
        <p:grpSp>
          <p:nvGrpSpPr>
            <p:cNvPr id="139" name="Google Shape;337;p14"/>
            <p:cNvGrpSpPr/>
            <p:nvPr/>
          </p:nvGrpSpPr>
          <p:grpSpPr>
            <a:xfrm>
              <a:off x="26914" y="-7734"/>
              <a:ext cx="12134788" cy="6893117"/>
              <a:chOff x="-38475" y="-149400"/>
              <a:chExt cx="9236700" cy="5454600"/>
            </a:xfrm>
          </p:grpSpPr>
          <p:cxnSp>
            <p:nvCxnSpPr>
              <p:cNvPr id="140" name="Google Shape;338;p14"/>
              <p:cNvCxnSpPr/>
              <p:nvPr/>
            </p:nvCxnSpPr>
            <p:spPr>
              <a:xfrm rot="10800000" flipH="1">
                <a:off x="8103025" y="935750"/>
                <a:ext cx="1073100" cy="4228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1" name="Google Shape;339;p14"/>
              <p:cNvCxnSpPr/>
              <p:nvPr/>
            </p:nvCxnSpPr>
            <p:spPr>
              <a:xfrm flipH="1">
                <a:off x="4433800" y="3088375"/>
                <a:ext cx="4750200" cy="2178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2" name="Google Shape;340;p14"/>
              <p:cNvCxnSpPr/>
              <p:nvPr/>
            </p:nvCxnSpPr>
            <p:spPr>
              <a:xfrm>
                <a:off x="5898975" y="4174350"/>
                <a:ext cx="2917200" cy="6168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3" name="Google Shape;341;p14"/>
              <p:cNvCxnSpPr/>
              <p:nvPr/>
            </p:nvCxnSpPr>
            <p:spPr>
              <a:xfrm rot="10800000" flipH="1">
                <a:off x="-27775" y="-47550"/>
                <a:ext cx="3485100" cy="9543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4" name="Google Shape;342;p14"/>
              <p:cNvCxnSpPr/>
              <p:nvPr/>
            </p:nvCxnSpPr>
            <p:spPr>
              <a:xfrm>
                <a:off x="-38475" y="158200"/>
                <a:ext cx="9236700" cy="308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45" name="Google Shape;343;p14"/>
              <p:cNvCxnSpPr/>
              <p:nvPr/>
            </p:nvCxnSpPr>
            <p:spPr>
              <a:xfrm>
                <a:off x="8015225" y="-73150"/>
                <a:ext cx="1176000" cy="35472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46" name="Google Shape;344;p14"/>
              <p:cNvGrpSpPr/>
              <p:nvPr/>
            </p:nvGrpSpPr>
            <p:grpSpPr>
              <a:xfrm>
                <a:off x="7828101" y="93150"/>
                <a:ext cx="718341" cy="718341"/>
                <a:chOff x="-83525" y="4333650"/>
                <a:chExt cx="539700" cy="539700"/>
              </a:xfrm>
            </p:grpSpPr>
            <p:sp>
              <p:nvSpPr>
                <p:cNvPr id="164" name="Google Shape;345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5" name="Google Shape;346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7" name="Google Shape;347;p14"/>
              <p:cNvGrpSpPr/>
              <p:nvPr/>
            </p:nvGrpSpPr>
            <p:grpSpPr>
              <a:xfrm>
                <a:off x="8105174" y="2908534"/>
                <a:ext cx="909610" cy="909610"/>
                <a:chOff x="-83525" y="4333650"/>
                <a:chExt cx="539700" cy="539700"/>
              </a:xfrm>
            </p:grpSpPr>
            <p:sp>
              <p:nvSpPr>
                <p:cNvPr id="162" name="Google Shape;348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3" name="Google Shape;349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48" name="Google Shape;350;p14"/>
              <p:cNvGrpSpPr/>
              <p:nvPr/>
            </p:nvGrpSpPr>
            <p:grpSpPr>
              <a:xfrm>
                <a:off x="2518898" y="28099"/>
                <a:ext cx="438506" cy="438506"/>
                <a:chOff x="-83525" y="4333650"/>
                <a:chExt cx="539700" cy="539700"/>
              </a:xfrm>
            </p:grpSpPr>
            <p:sp>
              <p:nvSpPr>
                <p:cNvPr id="160" name="Google Shape;351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ysClr val="windowText" lastClr="000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61" name="Google Shape;352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cxnSp>
            <p:nvCxnSpPr>
              <p:cNvPr id="149" name="Google Shape;353;p14"/>
              <p:cNvCxnSpPr/>
              <p:nvPr/>
            </p:nvCxnSpPr>
            <p:spPr>
              <a:xfrm>
                <a:off x="5311625" y="-72950"/>
                <a:ext cx="3863400" cy="27654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50" name="Google Shape;354;p14"/>
              <p:cNvCxnSpPr/>
              <p:nvPr/>
            </p:nvCxnSpPr>
            <p:spPr>
              <a:xfrm flipH="1">
                <a:off x="6374775" y="-149400"/>
                <a:ext cx="826800" cy="5454600"/>
              </a:xfrm>
              <a:prstGeom prst="straightConnector1">
                <a:avLst/>
              </a:prstGeom>
              <a:noFill/>
              <a:ln w="9525" cap="rnd" cmpd="sng">
                <a:solidFill>
                  <a:srgbClr val="0DB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grpSp>
            <p:nvGrpSpPr>
              <p:cNvPr id="151" name="Google Shape;355;p14"/>
              <p:cNvGrpSpPr/>
              <p:nvPr/>
            </p:nvGrpSpPr>
            <p:grpSpPr>
              <a:xfrm>
                <a:off x="6278820" y="4063829"/>
                <a:ext cx="501219" cy="501219"/>
                <a:chOff x="-83525" y="4333650"/>
                <a:chExt cx="539700" cy="539700"/>
              </a:xfrm>
            </p:grpSpPr>
            <p:sp>
              <p:nvSpPr>
                <p:cNvPr id="158" name="Google Shape;356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9" name="Google Shape;357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2" name="Google Shape;358;p14"/>
              <p:cNvGrpSpPr/>
              <p:nvPr/>
            </p:nvGrpSpPr>
            <p:grpSpPr>
              <a:xfrm>
                <a:off x="6759200" y="899805"/>
                <a:ext cx="501219" cy="501219"/>
                <a:chOff x="-83525" y="4333650"/>
                <a:chExt cx="539700" cy="539700"/>
              </a:xfrm>
            </p:grpSpPr>
            <p:sp>
              <p:nvSpPr>
                <p:cNvPr id="156" name="Google Shape;359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7" name="Google Shape;360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53" name="Google Shape;361;p14"/>
              <p:cNvGrpSpPr/>
              <p:nvPr/>
            </p:nvGrpSpPr>
            <p:grpSpPr>
              <a:xfrm>
                <a:off x="5457861" y="-98116"/>
                <a:ext cx="909610" cy="909610"/>
                <a:chOff x="-83525" y="4333650"/>
                <a:chExt cx="539700" cy="539700"/>
              </a:xfrm>
            </p:grpSpPr>
            <p:sp>
              <p:nvSpPr>
                <p:cNvPr id="154" name="Google Shape;362;p14"/>
                <p:cNvSpPr/>
                <p:nvPr/>
              </p:nvSpPr>
              <p:spPr>
                <a:xfrm>
                  <a:off x="-83525" y="4333650"/>
                  <a:ext cx="539700" cy="539700"/>
                </a:xfrm>
                <a:prstGeom prst="ellipse">
                  <a:avLst/>
                </a:prstGeom>
                <a:gradFill>
                  <a:gsLst>
                    <a:gs pos="0">
                      <a:srgbClr val="44546A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  <p:sp>
              <p:nvSpPr>
                <p:cNvPr id="155" name="Google Shape;363;p14"/>
                <p:cNvSpPr/>
                <p:nvPr/>
              </p:nvSpPr>
              <p:spPr>
                <a:xfrm>
                  <a:off x="25600" y="4442700"/>
                  <a:ext cx="321600" cy="321600"/>
                </a:xfrm>
                <a:prstGeom prst="ellipse">
                  <a:avLst/>
                </a:prstGeom>
                <a:gradFill>
                  <a:gsLst>
                    <a:gs pos="0">
                      <a:srgbClr val="0DB000"/>
                    </a:gs>
                    <a:gs pos="50000">
                      <a:srgbClr val="F3F3F3">
                        <a:alpha val="0"/>
                      </a:srgbClr>
                    </a:gs>
                    <a:gs pos="100000">
                      <a:srgbClr val="F3F3F3">
                        <a:alpha val="0"/>
                      </a:srgb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Tx/>
                    <a:buFont typeface="Arial"/>
                    <a:buNone/>
                    <a:tabLst/>
                    <a:defRPr/>
                  </a:pPr>
                  <a:endParaRPr kumimoji="0" sz="1400" b="0" i="0" u="none" strike="noStrike" kern="0" cap="none" spc="0" normalizeH="0" baseline="0" noProof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Arial"/>
                    <a:cs typeface="Arial"/>
                    <a:sym typeface="Arial"/>
                  </a:endParaRPr>
                </a:p>
              </p:txBody>
            </p:sp>
          </p:grpSp>
        </p:grp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E26C6D22-ACAE-9B58-8F5C-75E303F569BA}"/>
                </a:ext>
              </a:extLst>
            </p:cNvPr>
            <p:cNvSpPr/>
            <p:nvPr/>
          </p:nvSpPr>
          <p:spPr>
            <a:xfrm>
              <a:off x="1" y="0"/>
              <a:ext cx="12192000" cy="6858000"/>
            </a:xfrm>
            <a:prstGeom prst="rect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70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ID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 Light"/>
                <a:ea typeface="+mn-ea"/>
                <a:cs typeface="+mn-cs"/>
              </a:endParaRPr>
            </a:p>
          </p:txBody>
        </p:sp>
      </p:grpSp>
      <p:graphicFrame>
        <p:nvGraphicFramePr>
          <p:cNvPr id="3" name="think-cell data - do not delete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0" name="think-cell Slide" r:id="rId5" imgW="353" imgH="353" progId="TCLayout.ActiveDocument.1">
                  <p:embed/>
                </p:oleObj>
              </mc:Choice>
              <mc:Fallback>
                <p:oleObj name="think-cell Slide" r:id="rId5" imgW="353" imgH="353" progId="TCLayout.ActiveDocument.1">
                  <p:embed/>
                  <p:pic>
                    <p:nvPicPr>
                      <p:cNvPr id="3" name="think-cell data - do not delete" hidden="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10</a:t>
            </a:fld>
            <a:endParaRPr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55836"/>
            <a:ext cx="10996184" cy="83099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/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Практический пример</a:t>
            </a:r>
          </a:p>
        </p:txBody>
      </p:sp>
      <p:pic>
        <p:nvPicPr>
          <p:cNvPr id="135" name="Picture 134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05502" y="1288051"/>
            <a:ext cx="11312793" cy="4938500"/>
            <a:chOff x="405502" y="1288051"/>
            <a:chExt cx="11312793" cy="4938500"/>
          </a:xfrm>
        </p:grpSpPr>
        <p:grpSp>
          <p:nvGrpSpPr>
            <p:cNvPr id="549" name="Group 548"/>
            <p:cNvGrpSpPr/>
            <p:nvPr/>
          </p:nvGrpSpPr>
          <p:grpSpPr>
            <a:xfrm>
              <a:off x="574685" y="5157192"/>
              <a:ext cx="4885178" cy="1069359"/>
              <a:chOff x="574685" y="5157192"/>
              <a:chExt cx="4885178" cy="1069359"/>
            </a:xfrm>
          </p:grpSpPr>
          <p:sp>
            <p:nvSpPr>
              <p:cNvPr id="572" name="Rectangle 571">
                <a:extLst>
                  <a:ext uri="{FF2B5EF4-FFF2-40B4-BE49-F238E27FC236}">
                    <a16:creationId xmlns:a16="http://schemas.microsoft.com/office/drawing/2014/main" id="{05191835-B37A-410C-9707-802A5FB4DFC8}"/>
                  </a:ext>
                </a:extLst>
              </p:cNvPr>
              <p:cNvSpPr/>
              <p:nvPr/>
            </p:nvSpPr>
            <p:spPr>
              <a:xfrm>
                <a:off x="574685" y="5235514"/>
                <a:ext cx="4885178" cy="991037"/>
              </a:xfrm>
              <a:prstGeom prst="rect">
                <a:avLst/>
              </a:prstGeom>
              <a:solidFill>
                <a:schemeClr val="tx1"/>
              </a:solidFill>
              <a:ln w="635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 defTabSz="1280160">
                  <a:defRPr/>
                </a:pPr>
                <a:endParaRPr lang="en-US" sz="1000" dirty="0">
                  <a:solidFill>
                    <a:schemeClr val="bg1"/>
                  </a:solidFill>
                  <a:latin typeface="+mj-lt"/>
                </a:endParaRPr>
              </a:p>
            </p:txBody>
          </p:sp>
          <p:sp>
            <p:nvSpPr>
              <p:cNvPr id="573" name="TextBox 572">
                <a:extLst>
                  <a:ext uri="{FF2B5EF4-FFF2-40B4-BE49-F238E27FC236}">
                    <a16:creationId xmlns:a16="http://schemas.microsoft.com/office/drawing/2014/main" id="{4A11D550-BAFB-45E8-A5A6-5BB79628A61B}"/>
                  </a:ext>
                </a:extLst>
              </p:cNvPr>
              <p:cNvSpPr txBox="1"/>
              <p:nvPr/>
            </p:nvSpPr>
            <p:spPr bwMode="auto">
              <a:xfrm>
                <a:off x="668035" y="5157192"/>
                <a:ext cx="889760" cy="180000"/>
              </a:xfrm>
              <a:prstGeom prst="rect">
                <a:avLst/>
              </a:prstGeom>
              <a:solidFill>
                <a:schemeClr val="bg1"/>
              </a:solidFill>
              <a:ln w="19050">
                <a:noFill/>
                <a:miter lim="800000"/>
                <a:headEnd/>
                <a:tailEnd/>
              </a:ln>
              <a:effectLst/>
            </p:spPr>
            <p:txBody>
              <a:bodyPr vert="horz" wrap="square" lIns="48798" tIns="9759" rIns="48798" bIns="9759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280160" fontAlgn="base">
                  <a:spcBef>
                    <a:spcPct val="0"/>
                  </a:spcBef>
                  <a:buClr>
                    <a:srgbClr val="FFE600"/>
                  </a:buClr>
                  <a:buSzPct val="80000"/>
                  <a:defRPr/>
                </a:pPr>
                <a:r>
                  <a:rPr lang="ru-RU" sz="1000" b="1" kern="0" dirty="0">
                    <a:solidFill>
                      <a:schemeClr val="bg2"/>
                    </a:solidFill>
                    <a:latin typeface="+mj-lt"/>
                  </a:rPr>
                  <a:t>Легенда</a:t>
                </a:r>
                <a:endParaRPr lang="ru-RU" sz="1000" b="1" i="1" kern="0" spc="-41" dirty="0">
                  <a:solidFill>
                    <a:schemeClr val="bg2"/>
                  </a:solidFill>
                  <a:latin typeface="+mj-lt"/>
                </a:endParaRPr>
              </a:p>
            </p:txBody>
          </p:sp>
          <p:grpSp>
            <p:nvGrpSpPr>
              <p:cNvPr id="4" name="Group 3"/>
              <p:cNvGrpSpPr/>
              <p:nvPr/>
            </p:nvGrpSpPr>
            <p:grpSpPr>
              <a:xfrm>
                <a:off x="732383" y="5470624"/>
                <a:ext cx="4571529" cy="635129"/>
                <a:chOff x="654247" y="5407696"/>
                <a:chExt cx="4571529" cy="635129"/>
              </a:xfrm>
            </p:grpSpPr>
            <p:grpSp>
              <p:nvGrpSpPr>
                <p:cNvPr id="574" name="Group 573">
                  <a:extLst>
                    <a:ext uri="{FF2B5EF4-FFF2-40B4-BE49-F238E27FC236}">
                      <a16:creationId xmlns:a16="http://schemas.microsoft.com/office/drawing/2014/main" id="{43A89FF2-272A-4A1A-8945-8E97CCF591A1}"/>
                    </a:ext>
                  </a:extLst>
                </p:cNvPr>
                <p:cNvGrpSpPr/>
                <p:nvPr/>
              </p:nvGrpSpPr>
              <p:grpSpPr>
                <a:xfrm>
                  <a:off x="654247" y="5407696"/>
                  <a:ext cx="1138281" cy="601043"/>
                  <a:chOff x="536864" y="8063949"/>
                  <a:chExt cx="1138281" cy="601043"/>
                </a:xfrm>
              </p:grpSpPr>
              <p:sp>
                <p:nvSpPr>
                  <p:cNvPr id="590" name="Oval 589">
                    <a:extLst>
                      <a:ext uri="{FF2B5EF4-FFF2-40B4-BE49-F238E27FC236}">
                        <a16:creationId xmlns:a16="http://schemas.microsoft.com/office/drawing/2014/main" id="{DB2B8EFC-CC4A-4E38-99DB-EFEE3DAF763A}"/>
                      </a:ext>
                    </a:extLst>
                  </p:cNvPr>
                  <p:cNvSpPr/>
                  <p:nvPr/>
                </p:nvSpPr>
                <p:spPr>
                  <a:xfrm>
                    <a:off x="910716" y="8063949"/>
                    <a:ext cx="420755" cy="419999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accent6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9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591" name="TextBox 590">
                    <a:extLst>
                      <a:ext uri="{FF2B5EF4-FFF2-40B4-BE49-F238E27FC236}">
                        <a16:creationId xmlns:a16="http://schemas.microsoft.com/office/drawing/2014/main" id="{21E6B989-256E-439A-96C4-7750BD22CB61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536864" y="8526493"/>
                    <a:ext cx="1138281" cy="1384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Ключевые </a:t>
                    </a:r>
                    <a:r>
                      <a:rPr lang="ru-RU" sz="900" kern="0" dirty="0" smtClean="0">
                        <a:solidFill>
                          <a:schemeClr val="bg1"/>
                        </a:solidFill>
                        <a:latin typeface="+mj-lt"/>
                      </a:rPr>
                      <a:t>лица</a:t>
                    </a:r>
                    <a:endParaRPr lang="ru-RU" sz="900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  <p:grpSp>
              <p:nvGrpSpPr>
                <p:cNvPr id="575" name="Group 574">
                  <a:extLst>
                    <a:ext uri="{FF2B5EF4-FFF2-40B4-BE49-F238E27FC236}">
                      <a16:creationId xmlns:a16="http://schemas.microsoft.com/office/drawing/2014/main" id="{09405F4C-D165-4F66-93F1-AF3A46481BBE}"/>
                    </a:ext>
                  </a:extLst>
                </p:cNvPr>
                <p:cNvGrpSpPr/>
                <p:nvPr/>
              </p:nvGrpSpPr>
              <p:grpSpPr>
                <a:xfrm>
                  <a:off x="4041518" y="5497326"/>
                  <a:ext cx="1184258" cy="545499"/>
                  <a:chOff x="4586642" y="8261146"/>
                  <a:chExt cx="1184258" cy="545499"/>
                </a:xfrm>
              </p:grpSpPr>
              <p:cxnSp>
                <p:nvCxnSpPr>
                  <p:cNvPr id="588" name="Straight Arrow Connector 587">
                    <a:extLst>
                      <a:ext uri="{FF2B5EF4-FFF2-40B4-BE49-F238E27FC236}">
                        <a16:creationId xmlns:a16="http://schemas.microsoft.com/office/drawing/2014/main" id="{EF2381D3-9E4B-45C8-A38F-20D4EC262E1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4640103" y="8261146"/>
                    <a:ext cx="900000" cy="0"/>
                  </a:xfrm>
                  <a:prstGeom prst="straightConnector1">
                    <a:avLst/>
                  </a:prstGeom>
                  <a:ln w="19050">
                    <a:solidFill>
                      <a:schemeClr val="bg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589" name="TextBox 588">
                    <a:extLst>
                      <a:ext uri="{FF2B5EF4-FFF2-40B4-BE49-F238E27FC236}">
                        <a16:creationId xmlns:a16="http://schemas.microsoft.com/office/drawing/2014/main" id="{34FC907B-5334-49E7-8E44-2E5B34BE6055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4586642" y="8432696"/>
                    <a:ext cx="1184258" cy="37394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lnSpc>
                        <a:spcPct val="90000"/>
                      </a:lnSpc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Юридическая связь настоящее время</a:t>
                    </a:r>
                  </a:p>
                </p:txBody>
              </p:sp>
            </p:grpSp>
            <p:grpSp>
              <p:nvGrpSpPr>
                <p:cNvPr id="577" name="Group 576">
                  <a:extLst>
                    <a:ext uri="{FF2B5EF4-FFF2-40B4-BE49-F238E27FC236}">
                      <a16:creationId xmlns:a16="http://schemas.microsoft.com/office/drawing/2014/main" id="{04FA3CD0-9392-4E2C-B858-4E3B95205815}"/>
                    </a:ext>
                  </a:extLst>
                </p:cNvPr>
                <p:cNvGrpSpPr/>
                <p:nvPr/>
              </p:nvGrpSpPr>
              <p:grpSpPr>
                <a:xfrm>
                  <a:off x="2347882" y="5420910"/>
                  <a:ext cx="1138282" cy="599258"/>
                  <a:chOff x="1383237" y="8065734"/>
                  <a:chExt cx="1138282" cy="599258"/>
                </a:xfrm>
              </p:grpSpPr>
              <p:sp>
                <p:nvSpPr>
                  <p:cNvPr id="584" name="TextBox 583">
                    <a:extLst>
                      <a:ext uri="{FF2B5EF4-FFF2-40B4-BE49-F238E27FC236}">
                        <a16:creationId xmlns:a16="http://schemas.microsoft.com/office/drawing/2014/main" id="{9F596115-4EDE-46D2-99F6-5BF12FCEC40C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1383237" y="8526493"/>
                    <a:ext cx="1138282" cy="138499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0" tIns="0" rIns="0" bIns="0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ct val="0"/>
                      </a:spcBef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900" kern="0" dirty="0">
                        <a:solidFill>
                          <a:schemeClr val="bg1"/>
                        </a:solidFill>
                        <a:latin typeface="+mj-lt"/>
                      </a:rPr>
                      <a:t>Контрагент</a:t>
                    </a:r>
                  </a:p>
                </p:txBody>
              </p:sp>
              <p:sp>
                <p:nvSpPr>
                  <p:cNvPr id="585" name="Oval 584">
                    <a:extLst>
                      <a:ext uri="{FF2B5EF4-FFF2-40B4-BE49-F238E27FC236}">
                        <a16:creationId xmlns:a16="http://schemas.microsoft.com/office/drawing/2014/main" id="{790C83D2-8215-43AF-8DCD-AEE0D5573A6B}"/>
                      </a:ext>
                    </a:extLst>
                  </p:cNvPr>
                  <p:cNvSpPr/>
                  <p:nvPr/>
                </p:nvSpPr>
                <p:spPr>
                  <a:xfrm>
                    <a:off x="1742168" y="8065734"/>
                    <a:ext cx="420420" cy="420419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9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</p:grpSp>
          </p:grpSp>
        </p:grpSp>
        <p:grpSp>
          <p:nvGrpSpPr>
            <p:cNvPr id="548" name="Group 547"/>
            <p:cNvGrpSpPr/>
            <p:nvPr/>
          </p:nvGrpSpPr>
          <p:grpSpPr>
            <a:xfrm>
              <a:off x="405502" y="1288051"/>
              <a:ext cx="11312793" cy="3581109"/>
              <a:chOff x="405502" y="1240061"/>
              <a:chExt cx="11312793" cy="3581109"/>
            </a:xfrm>
          </p:grpSpPr>
          <p:cxnSp>
            <p:nvCxnSpPr>
              <p:cNvPr id="593" name="Connector: Elbow 70">
                <a:extLst>
                  <a:ext uri="{FF2B5EF4-FFF2-40B4-BE49-F238E27FC236}">
                    <a16:creationId xmlns:a16="http://schemas.microsoft.com/office/drawing/2014/main" id="{EBF8E65A-1015-4734-9454-CD7B0E1CDC8B}"/>
                  </a:ext>
                </a:extLst>
              </p:cNvPr>
              <p:cNvCxnSpPr>
                <a:cxnSpLocks/>
                <a:stCxn id="614" idx="3"/>
                <a:endCxn id="177" idx="0"/>
              </p:cNvCxnSpPr>
              <p:nvPr/>
            </p:nvCxnSpPr>
            <p:spPr>
              <a:xfrm>
                <a:off x="6911451" y="2158575"/>
                <a:ext cx="3102886" cy="1270425"/>
              </a:xfrm>
              <a:prstGeom prst="bentConnector2">
                <a:avLst/>
              </a:prstGeom>
              <a:ln w="19050">
                <a:solidFill>
                  <a:schemeClr val="bg1"/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5" name="Connector: Elbow 131">
                <a:extLst>
                  <a:ext uri="{FF2B5EF4-FFF2-40B4-BE49-F238E27FC236}">
                    <a16:creationId xmlns:a16="http://schemas.microsoft.com/office/drawing/2014/main" id="{2746968B-5E3C-4B1F-AEEF-953CCD21E807}"/>
                  </a:ext>
                </a:extLst>
              </p:cNvPr>
              <p:cNvCxnSpPr>
                <a:cxnSpLocks/>
                <a:stCxn id="614" idx="1"/>
                <a:endCxn id="637" idx="0"/>
              </p:cNvCxnSpPr>
              <p:nvPr/>
            </p:nvCxnSpPr>
            <p:spPr>
              <a:xfrm rot="10800000" flipV="1">
                <a:off x="1653458" y="2158574"/>
                <a:ext cx="2987610" cy="1270425"/>
              </a:xfrm>
              <a:prstGeom prst="bentConnector2">
                <a:avLst/>
              </a:prstGeom>
              <a:ln w="19050">
                <a:solidFill>
                  <a:schemeClr val="bg1"/>
                </a:solidFill>
                <a:prstDash val="solid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45" name="Group 544"/>
              <p:cNvGrpSpPr/>
              <p:nvPr/>
            </p:nvGrpSpPr>
            <p:grpSpPr>
              <a:xfrm>
                <a:off x="405502" y="2564904"/>
                <a:ext cx="2810178" cy="2256266"/>
                <a:chOff x="119336" y="2564904"/>
                <a:chExt cx="2810178" cy="2256266"/>
              </a:xfrm>
            </p:grpSpPr>
            <p:sp>
              <p:nvSpPr>
                <p:cNvPr id="636" name="TextBox 635">
                  <a:extLst>
                    <a:ext uri="{FF2B5EF4-FFF2-40B4-BE49-F238E27FC236}">
                      <a16:creationId xmlns:a16="http://schemas.microsoft.com/office/drawing/2014/main" id="{A4EDE289-48A2-4B08-8AFA-2051DD458789}"/>
                    </a:ext>
                  </a:extLst>
                </p:cNvPr>
                <p:cNvSpPr txBox="1"/>
                <p:nvPr/>
              </p:nvSpPr>
              <p:spPr bwMode="auto">
                <a:xfrm>
                  <a:off x="119336" y="4112197"/>
                  <a:ext cx="2517981" cy="708973"/>
                </a:xfrm>
                <a:prstGeom prst="rect">
                  <a:avLst/>
                </a:prstGeom>
                <a:noFill/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400" kern="0" dirty="0">
                      <a:solidFill>
                        <a:schemeClr val="bg1"/>
                      </a:solidFill>
                      <a:latin typeface="+mj-lt"/>
                    </a:rPr>
                    <a:t>ООО </a:t>
                  </a:r>
                  <a:r>
                    <a:rPr lang="ru-RU" sz="1400" kern="0" dirty="0" smtClean="0">
                      <a:solidFill>
                        <a:schemeClr val="bg1"/>
                      </a:solidFill>
                      <a:latin typeface="+mj-lt"/>
                    </a:rPr>
                    <a:t>«Лесной комплекс»</a:t>
                  </a:r>
                </a:p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Закупки: услуги по очистке лесополосы</a:t>
                  </a:r>
                  <a:endParaRPr lang="ru-RU" sz="1200" i="1" kern="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637" name="Oval 636">
                  <a:extLst>
                    <a:ext uri="{FF2B5EF4-FFF2-40B4-BE49-F238E27FC236}">
                      <a16:creationId xmlns:a16="http://schemas.microsoft.com/office/drawing/2014/main" id="{D082ECBF-34FD-4F6B-81B2-64901F1DA5CA}"/>
                    </a:ext>
                  </a:extLst>
                </p:cNvPr>
                <p:cNvSpPr/>
                <p:nvPr/>
              </p:nvSpPr>
              <p:spPr>
                <a:xfrm>
                  <a:off x="1039692" y="3429000"/>
                  <a:ext cx="655200" cy="649023"/>
                </a:xfrm>
                <a:prstGeom prst="ellipse">
                  <a:avLst/>
                </a:prstGeom>
                <a:noFill/>
                <a:ln w="3175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pPr algn="ctr" defTabSz="1280160">
                    <a:defRPr/>
                  </a:pPr>
                  <a:endParaRPr lang="en-US" sz="160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pic>
              <p:nvPicPr>
                <p:cNvPr id="638" name="Graphic 122">
                  <a:extLst>
                    <a:ext uri="{FF2B5EF4-FFF2-40B4-BE49-F238E27FC236}">
                      <a16:creationId xmlns:a16="http://schemas.microsoft.com/office/drawing/2014/main" id="{D39C8628-3AD7-A042-9E3D-D0CD8E7A9C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14646" y="3474470"/>
                  <a:ext cx="505292" cy="505292"/>
                </a:xfrm>
                <a:prstGeom prst="rect">
                  <a:avLst/>
                </a:prstGeom>
              </p:spPr>
            </p:pic>
            <p:sp>
              <p:nvSpPr>
                <p:cNvPr id="606" name="TextBox 605">
                  <a:extLst>
                    <a:ext uri="{FF2B5EF4-FFF2-40B4-BE49-F238E27FC236}">
                      <a16:creationId xmlns:a16="http://schemas.microsoft.com/office/drawing/2014/main" id="{D13DB058-D9B3-4C2F-9267-0DB9E2282D91}"/>
                    </a:ext>
                  </a:extLst>
                </p:cNvPr>
                <p:cNvSpPr txBox="1"/>
                <p:nvPr/>
              </p:nvSpPr>
              <p:spPr bwMode="auto">
                <a:xfrm>
                  <a:off x="555820" y="2564904"/>
                  <a:ext cx="1647705" cy="537131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>Владелец (100</a:t>
                  </a: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%), генеральный директор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/>
                  </a:r>
                  <a:b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с 13.04.2022 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>г. – н. в</a:t>
                  </a: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.</a:t>
                  </a:r>
                  <a:endParaRPr lang="ru-RU" sz="1000" spc="-2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31" name="Rounded Rectangle 30"/>
                <p:cNvSpPr/>
                <p:nvPr/>
              </p:nvSpPr>
              <p:spPr>
                <a:xfrm>
                  <a:off x="1787169" y="3428999"/>
                  <a:ext cx="1142345" cy="476375"/>
                </a:xfrm>
                <a:prstGeom prst="roundRect">
                  <a:avLst/>
                </a:prstGeom>
                <a:solidFill>
                  <a:schemeClr val="accent6">
                    <a:lumMod val="20000"/>
                    <a:lumOff val="80000"/>
                  </a:scheme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tIns="36000" rIns="36000" bIns="36000" rtlCol="0" anchor="t" anchorCtr="0"/>
                <a:lstStyle/>
                <a:p>
                  <a:pPr algn="ctr"/>
                  <a: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  <a:t>Закупки</a:t>
                  </a:r>
                  <a:b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</a:br>
                  <a:r>
                    <a:rPr lang="ru-RU" sz="1200" b="1" dirty="0" smtClean="0">
                      <a:solidFill>
                        <a:schemeClr val="bg2"/>
                      </a:solidFill>
                      <a:latin typeface="+mj-lt"/>
                    </a:rPr>
                    <a:t>40 млн руб.</a:t>
                  </a:r>
                  <a:endParaRPr lang="ru-RU" sz="1200" b="1" dirty="0">
                    <a:solidFill>
                      <a:schemeClr val="bg2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547" name="Group 546"/>
              <p:cNvGrpSpPr/>
              <p:nvPr/>
            </p:nvGrpSpPr>
            <p:grpSpPr>
              <a:xfrm>
                <a:off x="4637370" y="1240061"/>
                <a:ext cx="2845253" cy="3581109"/>
                <a:chOff x="4635906" y="1240061"/>
                <a:chExt cx="2845253" cy="3581109"/>
              </a:xfrm>
            </p:grpSpPr>
            <p:cxnSp>
              <p:nvCxnSpPr>
                <p:cNvPr id="13" name="Straight Arrow Connector 12"/>
                <p:cNvCxnSpPr>
                  <a:stCxn id="614" idx="2"/>
                  <a:endCxn id="172" idx="0"/>
                </p:cNvCxnSpPr>
                <p:nvPr/>
              </p:nvCxnSpPr>
              <p:spPr>
                <a:xfrm flipH="1">
                  <a:off x="5774795" y="2469459"/>
                  <a:ext cx="1" cy="959541"/>
                </a:xfrm>
                <a:prstGeom prst="straightConnector1">
                  <a:avLst/>
                </a:prstGeom>
                <a:ln w="28575">
                  <a:solidFill>
                    <a:schemeClr val="bg1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grpSp>
              <p:nvGrpSpPr>
                <p:cNvPr id="15" name="Group 14"/>
                <p:cNvGrpSpPr/>
                <p:nvPr/>
              </p:nvGrpSpPr>
              <p:grpSpPr>
                <a:xfrm>
                  <a:off x="4639604" y="1240061"/>
                  <a:ext cx="2270383" cy="1229398"/>
                  <a:chOff x="4006139" y="1237195"/>
                  <a:chExt cx="2270383" cy="1229398"/>
                </a:xfrm>
              </p:grpSpPr>
              <p:sp>
                <p:nvSpPr>
                  <p:cNvPr id="614" name="TextBox 613">
                    <a:extLst>
                      <a:ext uri="{FF2B5EF4-FFF2-40B4-BE49-F238E27FC236}">
                        <a16:creationId xmlns:a16="http://schemas.microsoft.com/office/drawing/2014/main" id="{60184B70-3E73-4462-AAB8-0981D0F0DCB1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4006139" y="1844824"/>
                    <a:ext cx="2270383" cy="621769"/>
                  </a:xfrm>
                  <a:prstGeom prst="rect">
                    <a:avLst/>
                  </a:prstGeom>
                  <a:solidFill>
                    <a:schemeClr val="tx1"/>
                  </a:solidFill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400" kern="0" dirty="0" smtClean="0">
                        <a:solidFill>
                          <a:schemeClr val="bg1"/>
                        </a:solidFill>
                        <a:latin typeface="+mj-lt"/>
                      </a:rPr>
                      <a:t>Иван Борисович Зуев</a:t>
                    </a:r>
                    <a:r>
                      <a:rPr lang="ru-RU" sz="1000" kern="0" dirty="0">
                        <a:solidFill>
                          <a:schemeClr val="bg1"/>
                        </a:solidFill>
                        <a:latin typeface="+mj-lt"/>
                      </a:rPr>
                      <a:t/>
                    </a:r>
                    <a:br>
                      <a:rPr lang="ru-RU" sz="1000" kern="0" dirty="0">
                        <a:solidFill>
                          <a:schemeClr val="bg1"/>
                        </a:solidFill>
                        <a:latin typeface="+mj-lt"/>
                      </a:rPr>
                    </a:br>
                    <a:r>
                      <a:rPr lang="ru-RU" sz="1000" kern="0" dirty="0">
                        <a:solidFill>
                          <a:schemeClr val="bg1"/>
                        </a:solidFill>
                        <a:latin typeface="+mj-lt"/>
                      </a:rPr>
                      <a:t>Должность: </a:t>
                    </a:r>
                    <a:r>
                      <a:rPr lang="ru-RU" sz="1000" kern="0" dirty="0" smtClean="0">
                        <a:solidFill>
                          <a:schemeClr val="bg1"/>
                        </a:solidFill>
                        <a:latin typeface="+mj-lt"/>
                      </a:rPr>
                      <a:t>Директор по закупкам</a:t>
                    </a:r>
                    <a:endParaRPr lang="ru-RU" sz="1000" kern="0" dirty="0">
                      <a:solidFill>
                        <a:schemeClr val="bg1"/>
                      </a:solidFill>
                      <a:highlight>
                        <a:srgbClr val="FF0000"/>
                      </a:highlight>
                      <a:latin typeface="+mj-lt"/>
                    </a:endParaRPr>
                  </a:p>
                </p:txBody>
              </p:sp>
              <p:sp>
                <p:nvSpPr>
                  <p:cNvPr id="615" name="Oval 614">
                    <a:extLst>
                      <a:ext uri="{FF2B5EF4-FFF2-40B4-BE49-F238E27FC236}">
                        <a16:creationId xmlns:a16="http://schemas.microsoft.com/office/drawing/2014/main" id="{373B17B2-4130-4CDE-8340-229671C9E074}"/>
                      </a:ext>
                    </a:extLst>
                  </p:cNvPr>
                  <p:cNvSpPr/>
                  <p:nvPr/>
                </p:nvSpPr>
                <p:spPr>
                  <a:xfrm>
                    <a:off x="4814608" y="1237195"/>
                    <a:ext cx="653444" cy="655200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accent6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ru-RU" sz="14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616" name="Graphic 294">
                    <a:extLst>
                      <a:ext uri="{FF2B5EF4-FFF2-40B4-BE49-F238E27FC236}">
                        <a16:creationId xmlns:a16="http://schemas.microsoft.com/office/drawing/2014/main" id="{F1225AA8-D9F0-474C-9C1A-DC671E449471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1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3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888118" y="1327414"/>
                    <a:ext cx="506424" cy="506424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14" name="Group 13"/>
                <p:cNvGrpSpPr/>
                <p:nvPr/>
              </p:nvGrpSpPr>
              <p:grpSpPr>
                <a:xfrm>
                  <a:off x="4635906" y="3429000"/>
                  <a:ext cx="2277779" cy="1392170"/>
                  <a:chOff x="4034245" y="3797424"/>
                  <a:chExt cx="2277779" cy="1392170"/>
                </a:xfrm>
              </p:grpSpPr>
              <p:sp>
                <p:nvSpPr>
                  <p:cNvPr id="171" name="TextBox 170">
                    <a:extLst>
                      <a:ext uri="{FF2B5EF4-FFF2-40B4-BE49-F238E27FC236}">
                        <a16:creationId xmlns:a16="http://schemas.microsoft.com/office/drawing/2014/main" id="{A4EDE289-48A2-4B08-8AFA-2051DD458789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4034245" y="4480621"/>
                    <a:ext cx="2277779" cy="708973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4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400" kern="0" dirty="0" smtClean="0">
                        <a:solidFill>
                          <a:schemeClr val="bg1"/>
                        </a:solidFill>
                        <a:latin typeface="+mj-lt"/>
                      </a:rPr>
                      <a:t>«Первый»</a:t>
                    </a:r>
                  </a:p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i="1" kern="0" dirty="0" smtClean="0">
                        <a:solidFill>
                          <a:schemeClr val="bg1"/>
                        </a:solidFill>
                        <a:latin typeface="+mj-lt"/>
                      </a:rPr>
                      <a:t>Закупки</a:t>
                    </a:r>
                    <a:r>
                      <a:rPr lang="ru-RU" sz="1200" i="1" kern="0" dirty="0">
                        <a:solidFill>
                          <a:schemeClr val="bg1"/>
                        </a:solidFill>
                        <a:latin typeface="+mj-lt"/>
                      </a:rPr>
                      <a:t>: </a:t>
                    </a:r>
                    <a:r>
                      <a:rPr lang="ru-RU" sz="1200" i="1" kern="0" dirty="0" smtClean="0">
                        <a:solidFill>
                          <a:schemeClr val="bg1"/>
                        </a:solidFill>
                        <a:latin typeface="+mj-lt"/>
                      </a:rPr>
                      <a:t>услуги </a:t>
                    </a:r>
                    <a:r>
                      <a:rPr lang="ru-RU" sz="1200" i="1" kern="0" dirty="0">
                        <a:solidFill>
                          <a:schemeClr val="bg1"/>
                        </a:solidFill>
                        <a:latin typeface="+mj-lt"/>
                      </a:rPr>
                      <a:t>пожарной </a:t>
                    </a:r>
                    <a:r>
                      <a:rPr lang="ru-RU" sz="1200" i="1" kern="0" dirty="0" smtClean="0">
                        <a:solidFill>
                          <a:schemeClr val="bg1"/>
                        </a:solidFill>
                        <a:latin typeface="+mj-lt"/>
                      </a:rPr>
                      <a:t>безопасности</a:t>
                    </a:r>
                    <a:endParaRPr lang="ru-RU" sz="1200" i="1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172" name="Oval 171">
                    <a:extLst>
                      <a:ext uri="{FF2B5EF4-FFF2-40B4-BE49-F238E27FC236}">
                        <a16:creationId xmlns:a16="http://schemas.microsoft.com/office/drawing/2014/main" id="{D082ECBF-34FD-4F6B-81B2-64901F1DA5CA}"/>
                      </a:ext>
                    </a:extLst>
                  </p:cNvPr>
                  <p:cNvSpPr/>
                  <p:nvPr/>
                </p:nvSpPr>
                <p:spPr>
                  <a:xfrm>
                    <a:off x="4845534" y="3797424"/>
                    <a:ext cx="655200" cy="649023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173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920488" y="3842894"/>
                    <a:ext cx="505292" cy="50529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74" name="TextBox 173">
                  <a:extLst>
                    <a:ext uri="{FF2B5EF4-FFF2-40B4-BE49-F238E27FC236}">
                      <a16:creationId xmlns:a16="http://schemas.microsoft.com/office/drawing/2014/main" id="{D13DB058-D9B3-4C2F-9267-0DB9E2282D91}"/>
                    </a:ext>
                  </a:extLst>
                </p:cNvPr>
                <p:cNvSpPr txBox="1"/>
                <p:nvPr/>
              </p:nvSpPr>
              <p:spPr bwMode="auto">
                <a:xfrm>
                  <a:off x="4950943" y="2638001"/>
                  <a:ext cx="1647705" cy="390937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Генеральный директор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/>
                  </a:r>
                  <a:b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с 28.06.2017 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>г. – н. в</a:t>
                  </a: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.</a:t>
                  </a:r>
                  <a:endParaRPr lang="ru-RU" sz="1000" spc="-2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80" name="Rounded Rectangle 179"/>
                <p:cNvSpPr/>
                <p:nvPr/>
              </p:nvSpPr>
              <p:spPr>
                <a:xfrm>
                  <a:off x="6338814" y="3445675"/>
                  <a:ext cx="1142345" cy="476375"/>
                </a:xfrm>
                <a:prstGeom prst="roundRect">
                  <a:avLst/>
                </a:prstGeom>
                <a:solidFill>
                  <a:schemeClr val="accent6">
                    <a:lumMod val="40000"/>
                    <a:lumOff val="60000"/>
                  </a:scheme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tIns="36000" rIns="36000" bIns="36000" rtlCol="0" anchor="t" anchorCtr="0"/>
                <a:lstStyle/>
                <a:p>
                  <a:pPr algn="ctr"/>
                  <a: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  <a:t>Закупки</a:t>
                  </a:r>
                  <a:b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</a:br>
                  <a:r>
                    <a:rPr lang="ru-RU" sz="1200" b="1" dirty="0" smtClean="0">
                      <a:solidFill>
                        <a:schemeClr val="bg2"/>
                      </a:solidFill>
                      <a:latin typeface="+mj-lt"/>
                    </a:rPr>
                    <a:t>54 млн руб.</a:t>
                  </a:r>
                  <a:endParaRPr lang="ru-RU" sz="1200" b="1" dirty="0">
                    <a:solidFill>
                      <a:schemeClr val="bg2"/>
                    </a:solidFill>
                    <a:latin typeface="+mj-lt"/>
                  </a:endParaRPr>
                </a:p>
              </p:txBody>
            </p:sp>
          </p:grpSp>
          <p:grpSp>
            <p:nvGrpSpPr>
              <p:cNvPr id="546" name="Group 545"/>
              <p:cNvGrpSpPr/>
              <p:nvPr/>
            </p:nvGrpSpPr>
            <p:grpSpPr>
              <a:xfrm>
                <a:off x="8904312" y="2638001"/>
                <a:ext cx="2813983" cy="2183169"/>
                <a:chOff x="9218821" y="2638001"/>
                <a:chExt cx="2813983" cy="2183169"/>
              </a:xfrm>
            </p:grpSpPr>
            <p:grpSp>
              <p:nvGrpSpPr>
                <p:cNvPr id="175" name="Group 174"/>
                <p:cNvGrpSpPr/>
                <p:nvPr/>
              </p:nvGrpSpPr>
              <p:grpSpPr>
                <a:xfrm>
                  <a:off x="9218821" y="3429000"/>
                  <a:ext cx="2277779" cy="1392170"/>
                  <a:chOff x="513843" y="4590137"/>
                  <a:chExt cx="2277779" cy="1392170"/>
                </a:xfrm>
              </p:grpSpPr>
              <p:sp>
                <p:nvSpPr>
                  <p:cNvPr id="176" name="TextBox 175">
                    <a:extLst>
                      <a:ext uri="{FF2B5EF4-FFF2-40B4-BE49-F238E27FC236}">
                        <a16:creationId xmlns:a16="http://schemas.microsoft.com/office/drawing/2014/main" id="{A4EDE289-48A2-4B08-8AFA-2051DD458789}"/>
                      </a:ext>
                    </a:extLst>
                  </p:cNvPr>
                  <p:cNvSpPr txBox="1"/>
                  <p:nvPr/>
                </p:nvSpPr>
                <p:spPr bwMode="auto">
                  <a:xfrm>
                    <a:off x="513843" y="5273334"/>
                    <a:ext cx="2277779" cy="708973"/>
                  </a:xfrm>
                  <a:prstGeom prst="rect">
                    <a:avLst/>
                  </a:prstGeom>
                  <a:noFill/>
                  <a:ln w="19050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vert="horz" wrap="square" lIns="48798" tIns="48798" rIns="48798" bIns="48798" numCol="1" rtlCol="0" anchor="t" anchorCtr="0" compatLnSpc="1">
                    <a:prstTxWarp prst="textNoShape">
                      <a:avLst/>
                    </a:prstTxWarp>
                    <a:spAutoFit/>
                  </a:bodyPr>
                  <a:lstStyle/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400" kern="0" dirty="0">
                        <a:solidFill>
                          <a:schemeClr val="bg1"/>
                        </a:solidFill>
                        <a:latin typeface="+mj-lt"/>
                      </a:rPr>
                      <a:t>ООО </a:t>
                    </a:r>
                    <a:r>
                      <a:rPr lang="ru-RU" sz="1400" kern="0" dirty="0" smtClean="0">
                        <a:solidFill>
                          <a:schemeClr val="bg1"/>
                        </a:solidFill>
                        <a:latin typeface="+mj-lt"/>
                      </a:rPr>
                      <a:t>«Вектор»</a:t>
                    </a:r>
                  </a:p>
                  <a:p>
                    <a:pPr algn="ctr" defTabSz="1280160" fontAlgn="base">
                      <a:spcBef>
                        <a:spcPts val="140"/>
                      </a:spcBef>
                      <a:spcAft>
                        <a:spcPts val="140"/>
                      </a:spcAft>
                      <a:buClr>
                        <a:srgbClr val="FFE600"/>
                      </a:buClr>
                      <a:buSzPct val="80000"/>
                      <a:defRPr/>
                    </a:pPr>
                    <a:r>
                      <a:rPr lang="ru-RU" sz="1200" i="1" kern="0" dirty="0" smtClean="0">
                        <a:solidFill>
                          <a:schemeClr val="bg1"/>
                        </a:solidFill>
                        <a:latin typeface="+mj-lt"/>
                      </a:rPr>
                      <a:t>Закупки</a:t>
                    </a:r>
                    <a:r>
                      <a:rPr lang="ru-RU" sz="1200" i="1" kern="0" dirty="0">
                        <a:solidFill>
                          <a:schemeClr val="bg1"/>
                        </a:solidFill>
                        <a:latin typeface="+mj-lt"/>
                      </a:rPr>
                      <a:t>: </a:t>
                    </a:r>
                    <a:r>
                      <a:rPr lang="ru-RU" sz="1200" i="1" kern="0" dirty="0" smtClean="0">
                        <a:solidFill>
                          <a:schemeClr val="bg1"/>
                        </a:solidFill>
                        <a:latin typeface="+mj-lt"/>
                      </a:rPr>
                      <a:t>строительно-монтажные работы</a:t>
                    </a:r>
                    <a:endParaRPr lang="ru-RU" sz="1200" i="1" kern="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sp>
                <p:nvSpPr>
                  <p:cNvPr id="177" name="Oval 176">
                    <a:extLst>
                      <a:ext uri="{FF2B5EF4-FFF2-40B4-BE49-F238E27FC236}">
                        <a16:creationId xmlns:a16="http://schemas.microsoft.com/office/drawing/2014/main" id="{D082ECBF-34FD-4F6B-81B2-64901F1DA5CA}"/>
                      </a:ext>
                    </a:extLst>
                  </p:cNvPr>
                  <p:cNvSpPr/>
                  <p:nvPr/>
                </p:nvSpPr>
                <p:spPr>
                  <a:xfrm>
                    <a:off x="1296268" y="4590137"/>
                    <a:ext cx="655200" cy="649023"/>
                  </a:xfrm>
                  <a:prstGeom prst="ellipse">
                    <a:avLst/>
                  </a:prstGeom>
                  <a:noFill/>
                  <a:ln w="31750">
                    <a:solidFill>
                      <a:schemeClr val="tx2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t" anchorCtr="0"/>
                  <a:lstStyle/>
                  <a:p>
                    <a:pPr algn="ctr" defTabSz="1280160">
                      <a:defRPr/>
                    </a:pPr>
                    <a:endParaRPr lang="en-US" sz="1600" dirty="0">
                      <a:solidFill>
                        <a:schemeClr val="bg1"/>
                      </a:solidFill>
                      <a:latin typeface="+mj-lt"/>
                    </a:endParaRPr>
                  </a:p>
                </p:txBody>
              </p:sp>
              <p:pic>
                <p:nvPicPr>
                  <p:cNvPr id="178" name="Graphic 122">
                    <a:extLst>
                      <a:ext uri="{FF2B5EF4-FFF2-40B4-BE49-F238E27FC236}">
                        <a16:creationId xmlns:a16="http://schemas.microsoft.com/office/drawing/2014/main" id="{D39C8628-3AD7-A042-9E3D-D0CD8E7A9CD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  <a:ext uri="{96DAC541-7B7A-43D3-8B79-37D633B846F1}">
                        <asvg:svgBlip xmlns:asvg="http://schemas.microsoft.com/office/drawing/2016/SVG/main" xmlns="" r:embed="rId11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371222" y="4635607"/>
                    <a:ext cx="505292" cy="505292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79" name="TextBox 178">
                  <a:extLst>
                    <a:ext uri="{FF2B5EF4-FFF2-40B4-BE49-F238E27FC236}">
                      <a16:creationId xmlns:a16="http://schemas.microsoft.com/office/drawing/2014/main" id="{D13DB058-D9B3-4C2F-9267-0DB9E2282D91}"/>
                    </a:ext>
                  </a:extLst>
                </p:cNvPr>
                <p:cNvSpPr txBox="1"/>
                <p:nvPr/>
              </p:nvSpPr>
              <p:spPr bwMode="auto">
                <a:xfrm>
                  <a:off x="9336360" y="2638001"/>
                  <a:ext cx="1962742" cy="390937"/>
                </a:xfrm>
                <a:prstGeom prst="rect">
                  <a:avLst/>
                </a:prstGeom>
                <a:solidFill>
                  <a:schemeClr val="tx1"/>
                </a:solidFill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>
                  <a:defPPr>
                    <a:defRPr lang="en-US"/>
                  </a:defPPr>
                  <a:lvl1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 sz="800" kern="0">
                      <a:solidFill>
                        <a:srgbClr val="000000"/>
                      </a:solidFill>
                      <a:latin typeface="EYInterstate Light" panose="02000506000000020004" pitchFamily="2" charset="0"/>
                    </a:defRPr>
                  </a:lvl1pPr>
                </a:lstStyle>
                <a:p>
                  <a:pPr>
                    <a:lnSpc>
                      <a:spcPct val="95000"/>
                    </a:lnSpc>
                    <a:spcBef>
                      <a:spcPts val="0"/>
                    </a:spcBef>
                    <a:spcAft>
                      <a:spcPts val="0"/>
                    </a:spcAft>
                  </a:pP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>Владелец (100</a:t>
                  </a: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%), директор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/>
                  </a:r>
                  <a:b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</a:b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с 05.12.2020 </a:t>
                  </a:r>
                  <a:r>
                    <a:rPr lang="ru-RU" sz="1000" spc="-20" dirty="0">
                      <a:solidFill>
                        <a:schemeClr val="bg1"/>
                      </a:solidFill>
                      <a:latin typeface="+mj-lt"/>
                    </a:rPr>
                    <a:t>г. – н. в</a:t>
                  </a:r>
                  <a:r>
                    <a:rPr lang="ru-RU" sz="1000" spc="-20" dirty="0" smtClean="0">
                      <a:solidFill>
                        <a:schemeClr val="bg1"/>
                      </a:solidFill>
                      <a:latin typeface="+mj-lt"/>
                    </a:rPr>
                    <a:t>.</a:t>
                  </a:r>
                  <a:endParaRPr lang="ru-RU" sz="1000" spc="-2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81" name="Rounded Rectangle 180"/>
                <p:cNvSpPr/>
                <p:nvPr/>
              </p:nvSpPr>
              <p:spPr>
                <a:xfrm>
                  <a:off x="10890459" y="3462351"/>
                  <a:ext cx="1142345" cy="476375"/>
                </a:xfrm>
                <a:prstGeom prst="roundRect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36000" tIns="36000" rIns="36000" bIns="36000" rtlCol="0" anchor="t" anchorCtr="0"/>
                <a:lstStyle/>
                <a:p>
                  <a:pPr algn="ctr"/>
                  <a: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  <a:t>Закупки</a:t>
                  </a:r>
                  <a:br>
                    <a:rPr lang="ru-RU" sz="1200" dirty="0" smtClean="0">
                      <a:solidFill>
                        <a:schemeClr val="bg2"/>
                      </a:solidFill>
                      <a:latin typeface="+mj-lt"/>
                    </a:rPr>
                  </a:br>
                  <a:r>
                    <a:rPr lang="ru-RU" sz="1200" b="1" dirty="0" smtClean="0">
                      <a:solidFill>
                        <a:schemeClr val="bg2"/>
                      </a:solidFill>
                      <a:latin typeface="+mj-lt"/>
                    </a:rPr>
                    <a:t>89 млн руб.</a:t>
                  </a:r>
                  <a:endParaRPr lang="ru-RU" sz="1200" b="1" dirty="0">
                    <a:solidFill>
                      <a:schemeClr val="bg2"/>
                    </a:solidFill>
                    <a:latin typeface="+mj-lt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64179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087;p37"/>
          <p:cNvGrpSpPr/>
          <p:nvPr/>
        </p:nvGrpSpPr>
        <p:grpSpPr>
          <a:xfrm>
            <a:off x="-57340" y="-315416"/>
            <a:ext cx="12249340" cy="7173418"/>
            <a:chOff x="-57340" y="-86000"/>
            <a:chExt cx="9209740" cy="5293875"/>
          </a:xfrm>
        </p:grpSpPr>
        <p:cxnSp>
          <p:nvCxnSpPr>
            <p:cNvPr id="157" name="Google Shape;1088;p37"/>
            <p:cNvCxnSpPr/>
            <p:nvPr/>
          </p:nvCxnSpPr>
          <p:spPr>
            <a:xfrm flipH="1">
              <a:off x="-38625" y="-86000"/>
              <a:ext cx="879000" cy="261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8" name="Google Shape;1089;p37"/>
            <p:cNvCxnSpPr/>
            <p:nvPr/>
          </p:nvCxnSpPr>
          <p:spPr>
            <a:xfrm>
              <a:off x="2100" y="224950"/>
              <a:ext cx="9150300" cy="168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9" name="Google Shape;1090;p37"/>
            <p:cNvCxnSpPr/>
            <p:nvPr/>
          </p:nvCxnSpPr>
          <p:spPr>
            <a:xfrm>
              <a:off x="7997725" y="-37700"/>
              <a:ext cx="1153800" cy="318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0" name="Google Shape;1091;p37"/>
            <p:cNvCxnSpPr/>
            <p:nvPr/>
          </p:nvCxnSpPr>
          <p:spPr>
            <a:xfrm>
              <a:off x="-11075" y="1777375"/>
              <a:ext cx="1284900" cy="34305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1" name="Google Shape;1092;p37"/>
            <p:cNvCxnSpPr/>
            <p:nvPr/>
          </p:nvCxnSpPr>
          <p:spPr>
            <a:xfrm>
              <a:off x="-30475" y="4227975"/>
              <a:ext cx="3823500" cy="929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62" name="Google Shape;1093;p37"/>
            <p:cNvGrpSpPr/>
            <p:nvPr/>
          </p:nvGrpSpPr>
          <p:grpSpPr>
            <a:xfrm>
              <a:off x="525404" y="45408"/>
              <a:ext cx="389178" cy="389178"/>
              <a:chOff x="-83525" y="4333650"/>
              <a:chExt cx="539700" cy="539700"/>
            </a:xfrm>
          </p:grpSpPr>
          <p:sp>
            <p:nvSpPr>
              <p:cNvPr id="175" name="Google Shape;1094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6" name="Google Shape;1095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3" name="Google Shape;1096;p37"/>
            <p:cNvGrpSpPr/>
            <p:nvPr/>
          </p:nvGrpSpPr>
          <p:grpSpPr>
            <a:xfrm>
              <a:off x="7894902" y="126998"/>
              <a:ext cx="482600" cy="482600"/>
              <a:chOff x="-83525" y="4333650"/>
              <a:chExt cx="539700" cy="539700"/>
            </a:xfrm>
          </p:grpSpPr>
          <p:sp>
            <p:nvSpPr>
              <p:cNvPr id="173" name="Google Shape;1097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4" name="Google Shape;1098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4" name="Google Shape;1099;p37"/>
            <p:cNvGrpSpPr/>
            <p:nvPr/>
          </p:nvGrpSpPr>
          <p:grpSpPr>
            <a:xfrm>
              <a:off x="8668547" y="2101235"/>
              <a:ext cx="344976" cy="344976"/>
              <a:chOff x="-83525" y="4333650"/>
              <a:chExt cx="539700" cy="539700"/>
            </a:xfrm>
          </p:grpSpPr>
          <p:sp>
            <p:nvSpPr>
              <p:cNvPr id="171" name="Google Shape;1100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2" name="Google Shape;1101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5" name="Google Shape;1102;p37"/>
            <p:cNvGrpSpPr/>
            <p:nvPr/>
          </p:nvGrpSpPr>
          <p:grpSpPr>
            <a:xfrm>
              <a:off x="758689" y="4234211"/>
              <a:ext cx="482600" cy="482600"/>
              <a:chOff x="-83525" y="4333650"/>
              <a:chExt cx="539700" cy="539700"/>
            </a:xfrm>
          </p:grpSpPr>
          <p:sp>
            <p:nvSpPr>
              <p:cNvPr id="169" name="Google Shape;1103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0" name="Google Shape;1104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6" name="Google Shape;1105;p37"/>
            <p:cNvGrpSpPr/>
            <p:nvPr/>
          </p:nvGrpSpPr>
          <p:grpSpPr>
            <a:xfrm>
              <a:off x="-57340" y="1926598"/>
              <a:ext cx="344976" cy="344976"/>
              <a:chOff x="-83525" y="4333650"/>
              <a:chExt cx="539700" cy="539700"/>
            </a:xfrm>
          </p:grpSpPr>
          <p:sp>
            <p:nvSpPr>
              <p:cNvPr id="167" name="Google Shape;1106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68" name="Google Shape;1107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</p:grpSp>
      <p:sp>
        <p:nvSpPr>
          <p:cNvPr id="233" name="Rectangle 232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5810" y="-30799"/>
            <a:ext cx="12186190" cy="688398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356400" y="331200"/>
            <a:ext cx="10996184" cy="1325631"/>
            <a:chOff x="356400" y="331200"/>
            <a:chExt cx="10996184" cy="1325631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AD012D9-C089-48CF-BA79-458ADE68E666}"/>
                </a:ext>
              </a:extLst>
            </p:cNvPr>
            <p:cNvSpPr txBox="1"/>
            <p:nvPr/>
          </p:nvSpPr>
          <p:spPr>
            <a:xfrm>
              <a:off x="356400" y="331200"/>
              <a:ext cx="10996184" cy="687624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5400" b="1" spc="-150">
                  <a:gradFill>
                    <a:gsLst>
                      <a:gs pos="0">
                        <a:schemeClr val="tx2"/>
                      </a:gs>
                      <a:gs pos="100000">
                        <a:srgbClr val="65FF8D"/>
                      </a:gs>
                    </a:gsLst>
                    <a:lin ang="6000000" scaled="0"/>
                  </a:gradFill>
                  <a:effectLst>
                    <a:outerShdw blurRad="381000" sx="105000" sy="105000" algn="ctr" rotWithShape="0">
                      <a:srgbClr val="65E5FF">
                        <a:alpha val="40000"/>
                      </a:srgbClr>
                    </a:outerShdw>
                  </a:effectLst>
                  <a:latin typeface="+mj-lt"/>
                </a:defRPr>
              </a:lvl1pPr>
            </a:lstStyle>
            <a:p>
              <a:pPr algn="l">
                <a:lnSpc>
                  <a:spcPct val="80000"/>
                </a:lnSpc>
              </a:pPr>
              <a:r>
                <a:rPr lang="ru-RU" sz="48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Практический пример</a:t>
              </a:r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9A3AE1F-7A66-420B-A5DB-CBEDF080C1FF}"/>
                </a:ext>
              </a:extLst>
            </p:cNvPr>
            <p:cNvGrpSpPr/>
            <p:nvPr/>
          </p:nvGrpSpPr>
          <p:grpSpPr>
            <a:xfrm>
              <a:off x="514040" y="1066739"/>
              <a:ext cx="6590072" cy="590092"/>
              <a:chOff x="8125423" y="1473047"/>
              <a:chExt cx="3378040" cy="590092"/>
            </a:xfrm>
          </p:grpSpPr>
          <p:sp>
            <p:nvSpPr>
              <p:cNvPr id="86" name="Title 3">
                <a:extLst>
                  <a:ext uri="{FF2B5EF4-FFF2-40B4-BE49-F238E27FC236}">
                    <a16:creationId xmlns:a16="http://schemas.microsoft.com/office/drawing/2014/main" id="{129CE115-8414-4AA0-B129-B3396A770C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5423" y="1473047"/>
                <a:ext cx="3378040" cy="590092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ts val="4125"/>
                  </a:lnSpc>
                </a:pPr>
                <a:r>
                  <a:rPr lang="ru-RU" b="1" spc="-30" dirty="0" smtClean="0">
                    <a:latin typeface="+mj-lt"/>
                    <a:ea typeface="Montserrat Light"/>
                  </a:rPr>
                  <a:t>Выявленные индикаторы риска</a:t>
                </a:r>
                <a:endParaRPr lang="ru-RU" b="1" spc="-30" dirty="0">
                  <a:latin typeface="+mj-lt"/>
                  <a:ea typeface="Montserrat Light"/>
                </a:endParaRPr>
              </a:p>
            </p:txBody>
          </p: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332B938E-E09A-42E0-B63E-BC84EFD692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25425" y="2051839"/>
                <a:ext cx="1677129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Group 2"/>
          <p:cNvGrpSpPr/>
          <p:nvPr/>
        </p:nvGrpSpPr>
        <p:grpSpPr>
          <a:xfrm>
            <a:off x="498713" y="1844824"/>
            <a:ext cx="3631868" cy="3674144"/>
            <a:chOff x="498713" y="1844824"/>
            <a:chExt cx="3631868" cy="3674144"/>
          </a:xfrm>
        </p:grpSpPr>
        <p:grpSp>
          <p:nvGrpSpPr>
            <p:cNvPr id="4" name="Group 3"/>
            <p:cNvGrpSpPr/>
            <p:nvPr/>
          </p:nvGrpSpPr>
          <p:grpSpPr>
            <a:xfrm>
              <a:off x="909558" y="1844824"/>
              <a:ext cx="2810178" cy="1392171"/>
              <a:chOff x="119336" y="1844824"/>
              <a:chExt cx="2810178" cy="1392171"/>
            </a:xfrm>
          </p:grpSpPr>
          <p:grpSp>
            <p:nvGrpSpPr>
              <p:cNvPr id="94" name="Group 93"/>
              <p:cNvGrpSpPr/>
              <p:nvPr/>
            </p:nvGrpSpPr>
            <p:grpSpPr>
              <a:xfrm>
                <a:off x="119336" y="1844825"/>
                <a:ext cx="2500940" cy="1392170"/>
                <a:chOff x="119336" y="3549579"/>
                <a:chExt cx="2500940" cy="1392170"/>
              </a:xfrm>
            </p:grpSpPr>
            <p:sp>
              <p:nvSpPr>
                <p:cNvPr id="95" name="TextBox 94">
                  <a:extLst>
                    <a:ext uri="{FF2B5EF4-FFF2-40B4-BE49-F238E27FC236}">
                      <a16:creationId xmlns:a16="http://schemas.microsoft.com/office/drawing/2014/main" id="{A4EDE289-48A2-4B08-8AFA-2051DD458789}"/>
                    </a:ext>
                  </a:extLst>
                </p:cNvPr>
                <p:cNvSpPr txBox="1"/>
                <p:nvPr/>
              </p:nvSpPr>
              <p:spPr bwMode="auto">
                <a:xfrm>
                  <a:off x="119336" y="4232776"/>
                  <a:ext cx="2500940" cy="708973"/>
                </a:xfrm>
                <a:prstGeom prst="rect">
                  <a:avLst/>
                </a:prstGeom>
                <a:noFill/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400" kern="0" dirty="0">
                      <a:solidFill>
                        <a:schemeClr val="bg1"/>
                      </a:solidFill>
                      <a:latin typeface="+mj-lt"/>
                    </a:rPr>
                    <a:t>ООО </a:t>
                  </a:r>
                  <a:r>
                    <a:rPr lang="ru-RU" sz="1400" kern="0" dirty="0" smtClean="0">
                      <a:solidFill>
                        <a:schemeClr val="bg1"/>
                      </a:solidFill>
                      <a:latin typeface="+mj-lt"/>
                    </a:rPr>
                    <a:t>«Лесной комплекс»</a:t>
                  </a:r>
                </a:p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Закупки: услуги по очистке лесополосы</a:t>
                  </a:r>
                  <a:endParaRPr lang="ru-RU" sz="1200" i="1" kern="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96" name="Oval 95">
                  <a:extLst>
                    <a:ext uri="{FF2B5EF4-FFF2-40B4-BE49-F238E27FC236}">
                      <a16:creationId xmlns:a16="http://schemas.microsoft.com/office/drawing/2014/main" id="{D082ECBF-34FD-4F6B-81B2-64901F1DA5CA}"/>
                    </a:ext>
                  </a:extLst>
                </p:cNvPr>
                <p:cNvSpPr/>
                <p:nvPr/>
              </p:nvSpPr>
              <p:spPr>
                <a:xfrm>
                  <a:off x="1039692" y="3549579"/>
                  <a:ext cx="655200" cy="649023"/>
                </a:xfrm>
                <a:prstGeom prst="ellipse">
                  <a:avLst/>
                </a:prstGeom>
                <a:noFill/>
                <a:ln w="3175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pPr algn="ctr" defTabSz="1280160">
                    <a:defRPr/>
                  </a:pPr>
                  <a:endParaRPr lang="en-US" sz="160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pic>
              <p:nvPicPr>
                <p:cNvPr id="97" name="Graphic 122">
                  <a:extLst>
                    <a:ext uri="{FF2B5EF4-FFF2-40B4-BE49-F238E27FC236}">
                      <a16:creationId xmlns:a16="http://schemas.microsoft.com/office/drawing/2014/main" id="{D39C8628-3AD7-A042-9E3D-D0CD8E7A9C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14646" y="3595049"/>
                  <a:ext cx="505292" cy="505292"/>
                </a:xfrm>
                <a:prstGeom prst="rect">
                  <a:avLst/>
                </a:prstGeom>
              </p:spPr>
            </p:pic>
          </p:grpSp>
          <p:sp>
            <p:nvSpPr>
              <p:cNvPr id="106" name="Rounded Rectangle 105"/>
              <p:cNvSpPr/>
              <p:nvPr/>
            </p:nvSpPr>
            <p:spPr>
              <a:xfrm>
                <a:off x="1787169" y="1844824"/>
                <a:ext cx="1142345" cy="476375"/>
              </a:xfrm>
              <a:prstGeom prst="round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  <a:t>Закупки</a:t>
                </a:r>
                <a:b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</a:br>
                <a:r>
                  <a:rPr lang="ru-RU" sz="1200" b="1" dirty="0" smtClean="0">
                    <a:solidFill>
                      <a:schemeClr val="bg2"/>
                    </a:solidFill>
                    <a:latin typeface="+mj-lt"/>
                  </a:rPr>
                  <a:t>40 млн руб.</a:t>
                </a:r>
                <a:endParaRPr lang="ru-RU" sz="1200" b="1" dirty="0">
                  <a:solidFill>
                    <a:schemeClr val="bg2"/>
                  </a:solidFill>
                  <a:latin typeface="+mj-lt"/>
                </a:endParaRPr>
              </a:p>
            </p:txBody>
          </p:sp>
        </p:grpSp>
        <p:sp>
          <p:nvSpPr>
            <p:cNvPr id="109" name="Text Placeholder 1">
              <a:extLst>
                <a:ext uri="{FF2B5EF4-FFF2-40B4-BE49-F238E27FC236}">
                  <a16:creationId xmlns:a16="http://schemas.microsoft.com/office/drawing/2014/main" id="{58F08A49-7DED-43BF-8E43-137A5AC08E9E}"/>
                </a:ext>
              </a:extLst>
            </p:cNvPr>
            <p:cNvSpPr txBox="1">
              <a:spLocks/>
            </p:cNvSpPr>
            <p:nvPr/>
          </p:nvSpPr>
          <p:spPr>
            <a:xfrm>
              <a:off x="498713" y="3287588"/>
              <a:ext cx="3631868" cy="2231380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</a:bodyPr>
            <a:lstStyle>
              <a:lvl1pPr indent="0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None/>
                <a:defRPr lang="en-US" sz="2800" dirty="0" smtClean="0">
                  <a:solidFill>
                    <a:schemeClr val="bg1"/>
                  </a:solidFill>
                  <a:latin typeface="Georgia" panose="02040502050405020303" pitchFamily="18" charset="0"/>
                </a:defRPr>
              </a:lvl1pPr>
              <a:lvl2pPr marL="713232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>
                  <a:solidFill>
                    <a:schemeClr val="bg1"/>
                  </a:solidFill>
                  <a:latin typeface="EYInterstate Light" panose="02000506000000020004" pitchFamily="2" charset="0"/>
                </a:defRPr>
              </a:lvl2pPr>
              <a:lvl3pPr marL="1069848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6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3pPr>
              <a:lvl4pPr marL="1426464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4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4pPr>
              <a:lvl5pPr marL="1783080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2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9pPr>
            </a:lstStyle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Компания была привлечена менее, чем через полгода после даты регистрации.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Отсутствуют </a:t>
              </a:r>
              <a:r>
                <a:rPr lang="ru-RU" sz="1200" dirty="0">
                  <a:latin typeface="+mj-lt"/>
                </a:rPr>
                <a:t>собственные трудовые и технические </a:t>
              </a:r>
              <a:r>
                <a:rPr lang="ru-RU" sz="1200" dirty="0" smtClean="0">
                  <a:latin typeface="+mj-lt"/>
                </a:rPr>
                <a:t>ресурсы.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Экономическая зависимость.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Высокая </a:t>
              </a:r>
              <a:r>
                <a:rPr lang="ru-RU" sz="1200" dirty="0" err="1" smtClean="0">
                  <a:latin typeface="+mj-lt"/>
                </a:rPr>
                <a:t>маржинальность</a:t>
              </a:r>
              <a:r>
                <a:rPr lang="ru-RU" sz="1200" dirty="0" smtClean="0">
                  <a:latin typeface="+mj-lt"/>
                </a:rPr>
                <a:t>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Минимальный уставной капитал.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Текущий и единственный учредитель компании </a:t>
              </a:r>
              <a:r>
                <a:rPr lang="ru-RU" sz="1200" dirty="0" smtClean="0">
                  <a:latin typeface="+mj-lt"/>
                </a:rPr>
                <a:t>является </a:t>
              </a:r>
              <a:r>
                <a:rPr lang="ru-RU" sz="1200" dirty="0">
                  <a:latin typeface="+mj-lt"/>
                </a:rPr>
                <a:t>ее руководителем </a:t>
              </a:r>
              <a:r>
                <a:rPr lang="ru-RU" sz="1200" dirty="0" smtClean="0">
                  <a:latin typeface="+mj-lt"/>
                </a:rPr>
                <a:t/>
              </a:r>
              <a:br>
                <a:rPr lang="ru-RU" sz="1200" dirty="0" smtClean="0">
                  <a:latin typeface="+mj-lt"/>
                </a:rPr>
              </a:br>
              <a:r>
                <a:rPr lang="ru-RU" sz="1200" dirty="0" smtClean="0">
                  <a:latin typeface="+mj-lt"/>
                </a:rPr>
                <a:t>(</a:t>
              </a:r>
              <a:r>
                <a:rPr lang="ru-RU" sz="1200" dirty="0">
                  <a:latin typeface="+mj-lt"/>
                </a:rPr>
                <a:t>по данным ЕГРЮЛ). </a:t>
              </a:r>
            </a:p>
          </p:txBody>
        </p:sp>
      </p:grpSp>
      <p:sp>
        <p:nvSpPr>
          <p:cNvPr id="112" name="Rounded Rectangle 111"/>
          <p:cNvSpPr/>
          <p:nvPr/>
        </p:nvSpPr>
        <p:spPr>
          <a:xfrm>
            <a:off x="502528" y="5782246"/>
            <a:ext cx="3624238" cy="47637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/>
            <a:r>
              <a:rPr lang="ru-RU" sz="1600" b="1" dirty="0">
                <a:solidFill>
                  <a:schemeClr val="bg2"/>
                </a:solidFill>
                <a:latin typeface="+mj-lt"/>
              </a:rPr>
              <a:t>Завышение стоимости услуг</a:t>
            </a:r>
          </a:p>
        </p:txBody>
      </p:sp>
      <p:sp>
        <p:nvSpPr>
          <p:cNvPr id="113" name="Rounded Rectangle 112"/>
          <p:cNvSpPr/>
          <p:nvPr/>
        </p:nvSpPr>
        <p:spPr>
          <a:xfrm>
            <a:off x="4309283" y="5782245"/>
            <a:ext cx="3624238" cy="47637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/>
            <a:r>
              <a:rPr lang="ru-RU" sz="1600" b="1" dirty="0">
                <a:solidFill>
                  <a:schemeClr val="bg2"/>
                </a:solidFill>
                <a:latin typeface="+mj-lt"/>
              </a:rPr>
              <a:t>Оказание фиктивных услуг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4305468" y="1844825"/>
            <a:ext cx="3631868" cy="3416697"/>
            <a:chOff x="4305468" y="1844825"/>
            <a:chExt cx="3631868" cy="3416697"/>
          </a:xfrm>
        </p:grpSpPr>
        <p:grpSp>
          <p:nvGrpSpPr>
            <p:cNvPr id="7" name="Group 6"/>
            <p:cNvGrpSpPr/>
            <p:nvPr/>
          </p:nvGrpSpPr>
          <p:grpSpPr>
            <a:xfrm>
              <a:off x="4698776" y="1844825"/>
              <a:ext cx="2845253" cy="1392170"/>
              <a:chOff x="4635906" y="1844825"/>
              <a:chExt cx="2845253" cy="1392170"/>
            </a:xfrm>
          </p:grpSpPr>
          <p:grpSp>
            <p:nvGrpSpPr>
              <p:cNvPr id="98" name="Group 97"/>
              <p:cNvGrpSpPr/>
              <p:nvPr/>
            </p:nvGrpSpPr>
            <p:grpSpPr>
              <a:xfrm>
                <a:off x="4635906" y="1844825"/>
                <a:ext cx="2277779" cy="1392170"/>
                <a:chOff x="4034245" y="3797424"/>
                <a:chExt cx="2277779" cy="1392170"/>
              </a:xfrm>
            </p:grpSpPr>
            <p:sp>
              <p:nvSpPr>
                <p:cNvPr id="99" name="TextBox 98">
                  <a:extLst>
                    <a:ext uri="{FF2B5EF4-FFF2-40B4-BE49-F238E27FC236}">
                      <a16:creationId xmlns:a16="http://schemas.microsoft.com/office/drawing/2014/main" id="{A4EDE289-48A2-4B08-8AFA-2051DD458789}"/>
                    </a:ext>
                  </a:extLst>
                </p:cNvPr>
                <p:cNvSpPr txBox="1"/>
                <p:nvPr/>
              </p:nvSpPr>
              <p:spPr bwMode="auto">
                <a:xfrm>
                  <a:off x="4034245" y="4480621"/>
                  <a:ext cx="2277779" cy="708973"/>
                </a:xfrm>
                <a:prstGeom prst="rect">
                  <a:avLst/>
                </a:prstGeom>
                <a:noFill/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400" kern="0" dirty="0">
                      <a:solidFill>
                        <a:schemeClr val="bg1"/>
                      </a:solidFill>
                      <a:latin typeface="+mj-lt"/>
                    </a:rPr>
                    <a:t>ООО </a:t>
                  </a:r>
                  <a:r>
                    <a:rPr lang="ru-RU" sz="1400" kern="0" dirty="0" smtClean="0">
                      <a:solidFill>
                        <a:schemeClr val="bg1"/>
                      </a:solidFill>
                      <a:latin typeface="+mj-lt"/>
                    </a:rPr>
                    <a:t>«Первый»</a:t>
                  </a:r>
                </a:p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Закупки</a:t>
                  </a:r>
                  <a:r>
                    <a:rPr lang="ru-RU" sz="1200" i="1" kern="0" dirty="0">
                      <a:solidFill>
                        <a:schemeClr val="bg1"/>
                      </a:solidFill>
                      <a:latin typeface="+mj-lt"/>
                    </a:rPr>
                    <a:t>: </a:t>
                  </a: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услуги </a:t>
                  </a:r>
                  <a:r>
                    <a:rPr lang="ru-RU" sz="1200" i="1" kern="0" dirty="0">
                      <a:solidFill>
                        <a:schemeClr val="bg1"/>
                      </a:solidFill>
                      <a:latin typeface="+mj-lt"/>
                    </a:rPr>
                    <a:t>пожарной </a:t>
                  </a: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безопасности</a:t>
                  </a:r>
                  <a:endParaRPr lang="ru-RU" sz="1200" i="1" kern="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00" name="Oval 99">
                  <a:extLst>
                    <a:ext uri="{FF2B5EF4-FFF2-40B4-BE49-F238E27FC236}">
                      <a16:creationId xmlns:a16="http://schemas.microsoft.com/office/drawing/2014/main" id="{D082ECBF-34FD-4F6B-81B2-64901F1DA5CA}"/>
                    </a:ext>
                  </a:extLst>
                </p:cNvPr>
                <p:cNvSpPr/>
                <p:nvPr/>
              </p:nvSpPr>
              <p:spPr>
                <a:xfrm>
                  <a:off x="4845534" y="3797424"/>
                  <a:ext cx="655200" cy="649023"/>
                </a:xfrm>
                <a:prstGeom prst="ellipse">
                  <a:avLst/>
                </a:prstGeom>
                <a:noFill/>
                <a:ln w="3175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pPr algn="ctr" defTabSz="1280160">
                    <a:defRPr/>
                  </a:pPr>
                  <a:endParaRPr lang="en-US" sz="160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pic>
              <p:nvPicPr>
                <p:cNvPr id="101" name="Graphic 122">
                  <a:extLst>
                    <a:ext uri="{FF2B5EF4-FFF2-40B4-BE49-F238E27FC236}">
                      <a16:creationId xmlns:a16="http://schemas.microsoft.com/office/drawing/2014/main" id="{D39C8628-3AD7-A042-9E3D-D0CD8E7A9C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920488" y="3842894"/>
                  <a:ext cx="505292" cy="505292"/>
                </a:xfrm>
                <a:prstGeom prst="rect">
                  <a:avLst/>
                </a:prstGeom>
              </p:spPr>
            </p:pic>
          </p:grpSp>
          <p:sp>
            <p:nvSpPr>
              <p:cNvPr id="107" name="Rounded Rectangle 106"/>
              <p:cNvSpPr/>
              <p:nvPr/>
            </p:nvSpPr>
            <p:spPr>
              <a:xfrm>
                <a:off x="6338814" y="1861500"/>
                <a:ext cx="1142345" cy="476375"/>
              </a:xfrm>
              <a:prstGeom prst="round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  <a:t>Закупки</a:t>
                </a:r>
                <a:b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</a:br>
                <a:r>
                  <a:rPr lang="ru-RU" sz="1200" b="1" dirty="0" smtClean="0">
                    <a:solidFill>
                      <a:schemeClr val="bg2"/>
                    </a:solidFill>
                    <a:latin typeface="+mj-lt"/>
                  </a:rPr>
                  <a:t>54 млн руб.</a:t>
                </a:r>
                <a:endParaRPr lang="ru-RU" sz="1200" b="1" dirty="0">
                  <a:solidFill>
                    <a:schemeClr val="bg2"/>
                  </a:solidFill>
                  <a:latin typeface="+mj-lt"/>
                </a:endParaRPr>
              </a:p>
            </p:txBody>
          </p:sp>
        </p:grpSp>
        <p:sp>
          <p:nvSpPr>
            <p:cNvPr id="115" name="Text Placeholder 1">
              <a:extLst>
                <a:ext uri="{FF2B5EF4-FFF2-40B4-BE49-F238E27FC236}">
                  <a16:creationId xmlns:a16="http://schemas.microsoft.com/office/drawing/2014/main" id="{58F08A49-7DED-43BF-8E43-137A5AC08E9E}"/>
                </a:ext>
              </a:extLst>
            </p:cNvPr>
            <p:cNvSpPr txBox="1">
              <a:spLocks/>
            </p:cNvSpPr>
            <p:nvPr/>
          </p:nvSpPr>
          <p:spPr>
            <a:xfrm>
              <a:off x="4305468" y="3291752"/>
              <a:ext cx="3631868" cy="1969770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</a:bodyPr>
            <a:lstStyle>
              <a:lvl1pPr indent="0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None/>
                <a:defRPr lang="en-US" sz="2800" dirty="0" smtClean="0">
                  <a:solidFill>
                    <a:schemeClr val="bg1"/>
                  </a:solidFill>
                  <a:latin typeface="Georgia" panose="02040502050405020303" pitchFamily="18" charset="0"/>
                </a:defRPr>
              </a:lvl1pPr>
              <a:lvl2pPr marL="713232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>
                  <a:solidFill>
                    <a:schemeClr val="bg1"/>
                  </a:solidFill>
                  <a:latin typeface="EYInterstate Light" panose="02000506000000020004" pitchFamily="2" charset="0"/>
                </a:defRPr>
              </a:lvl2pPr>
              <a:lvl3pPr marL="1069848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6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3pPr>
              <a:lvl4pPr marL="1426464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4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4pPr>
              <a:lvl5pPr marL="1783080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2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9pPr>
            </a:lstStyle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Компания зарегистрирована в </a:t>
              </a:r>
              <a:r>
                <a:rPr lang="ru-RU" sz="1200" dirty="0" smtClean="0">
                  <a:latin typeface="+mj-lt"/>
                </a:rPr>
                <a:t>квартире.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Малая численность </a:t>
              </a:r>
              <a:r>
                <a:rPr lang="ru-RU" sz="1200" dirty="0" smtClean="0">
                  <a:latin typeface="+mj-lt"/>
                </a:rPr>
                <a:t>персонала (2 чел.)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Отсутствует лицензия на осуществление деятельности в области пожарной безопасности.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Компания с ограниченной деловой </a:t>
              </a:r>
              <a:r>
                <a:rPr lang="ru-RU" sz="1200" dirty="0" smtClean="0">
                  <a:latin typeface="+mj-lt"/>
                </a:rPr>
                <a:t>репутацией.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У </a:t>
              </a:r>
              <a:r>
                <a:rPr lang="ru-RU" sz="1200" dirty="0">
                  <a:latin typeface="+mj-lt"/>
                </a:rPr>
                <a:t>юридического лица имеются заблокированные </a:t>
              </a:r>
              <a:r>
                <a:rPr lang="ru-RU" sz="1200" dirty="0" smtClean="0">
                  <a:latin typeface="+mj-lt"/>
                </a:rPr>
                <a:t>счета </a:t>
              </a:r>
              <a:r>
                <a:rPr lang="ru-RU" sz="1200" dirty="0">
                  <a:latin typeface="+mj-lt"/>
                </a:rPr>
                <a:t>по решению ФНС.</a:t>
              </a:r>
            </a:p>
          </p:txBody>
        </p:sp>
      </p:grpSp>
      <p:sp>
        <p:nvSpPr>
          <p:cNvPr id="114" name="Rounded Rectangle 113"/>
          <p:cNvSpPr/>
          <p:nvPr/>
        </p:nvSpPr>
        <p:spPr>
          <a:xfrm>
            <a:off x="8116039" y="5782244"/>
            <a:ext cx="3624238" cy="47637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algn="ctr"/>
            <a:r>
              <a:rPr lang="ru-RU" sz="1600" b="1" dirty="0" smtClean="0">
                <a:solidFill>
                  <a:schemeClr val="bg2"/>
                </a:solidFill>
                <a:latin typeface="+mj-lt"/>
              </a:rPr>
              <a:t>Завышение стоимости работ</a:t>
            </a:r>
            <a:endParaRPr lang="ru-RU" sz="1600" b="1" dirty="0">
              <a:solidFill>
                <a:schemeClr val="bg2"/>
              </a:solidFill>
              <a:latin typeface="+mj-lt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8112224" y="1844825"/>
            <a:ext cx="3631868" cy="3594355"/>
            <a:chOff x="8112224" y="1844825"/>
            <a:chExt cx="3631868" cy="3594355"/>
          </a:xfrm>
        </p:grpSpPr>
        <p:grpSp>
          <p:nvGrpSpPr>
            <p:cNvPr id="6" name="Group 5"/>
            <p:cNvGrpSpPr/>
            <p:nvPr/>
          </p:nvGrpSpPr>
          <p:grpSpPr>
            <a:xfrm>
              <a:off x="8521167" y="1844825"/>
              <a:ext cx="2813983" cy="1392170"/>
              <a:chOff x="9218821" y="1844825"/>
              <a:chExt cx="2813983" cy="1392170"/>
            </a:xfrm>
          </p:grpSpPr>
          <p:grpSp>
            <p:nvGrpSpPr>
              <p:cNvPr id="102" name="Group 101"/>
              <p:cNvGrpSpPr/>
              <p:nvPr/>
            </p:nvGrpSpPr>
            <p:grpSpPr>
              <a:xfrm>
                <a:off x="9218821" y="1844825"/>
                <a:ext cx="2277779" cy="1392170"/>
                <a:chOff x="513843" y="4590137"/>
                <a:chExt cx="2277779" cy="1392170"/>
              </a:xfrm>
            </p:grpSpPr>
            <p:sp>
              <p:nvSpPr>
                <p:cNvPr id="103" name="TextBox 102">
                  <a:extLst>
                    <a:ext uri="{FF2B5EF4-FFF2-40B4-BE49-F238E27FC236}">
                      <a16:creationId xmlns:a16="http://schemas.microsoft.com/office/drawing/2014/main" id="{A4EDE289-48A2-4B08-8AFA-2051DD458789}"/>
                    </a:ext>
                  </a:extLst>
                </p:cNvPr>
                <p:cNvSpPr txBox="1"/>
                <p:nvPr/>
              </p:nvSpPr>
              <p:spPr bwMode="auto">
                <a:xfrm>
                  <a:off x="513843" y="5273334"/>
                  <a:ext cx="2277779" cy="708973"/>
                </a:xfrm>
                <a:prstGeom prst="rect">
                  <a:avLst/>
                </a:prstGeom>
                <a:noFill/>
                <a:ln w="19050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square" lIns="48798" tIns="48798" rIns="48798" bIns="48798" numCol="1" rtlCol="0" anchor="t" anchorCtr="0" compatLnSpc="1">
                  <a:prstTxWarp prst="textNoShape">
                    <a:avLst/>
                  </a:prstTxWarp>
                  <a:spAutoFit/>
                </a:bodyPr>
                <a:lstStyle/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400" kern="0" dirty="0">
                      <a:solidFill>
                        <a:schemeClr val="bg1"/>
                      </a:solidFill>
                      <a:latin typeface="+mj-lt"/>
                    </a:rPr>
                    <a:t>ООО </a:t>
                  </a:r>
                  <a:r>
                    <a:rPr lang="ru-RU" sz="1400" kern="0" dirty="0" smtClean="0">
                      <a:solidFill>
                        <a:schemeClr val="bg1"/>
                      </a:solidFill>
                      <a:latin typeface="+mj-lt"/>
                    </a:rPr>
                    <a:t>«Вектор»</a:t>
                  </a:r>
                </a:p>
                <a:p>
                  <a:pPr algn="ctr" defTabSz="1280160" fontAlgn="base">
                    <a:spcBef>
                      <a:spcPts val="140"/>
                    </a:spcBef>
                    <a:spcAft>
                      <a:spcPts val="140"/>
                    </a:spcAft>
                    <a:buClr>
                      <a:srgbClr val="FFE600"/>
                    </a:buClr>
                    <a:buSzPct val="80000"/>
                    <a:defRPr/>
                  </a:pP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Закупки</a:t>
                  </a:r>
                  <a:r>
                    <a:rPr lang="ru-RU" sz="1200" i="1" kern="0" dirty="0">
                      <a:solidFill>
                        <a:schemeClr val="bg1"/>
                      </a:solidFill>
                      <a:latin typeface="+mj-lt"/>
                    </a:rPr>
                    <a:t>: </a:t>
                  </a:r>
                  <a:r>
                    <a:rPr lang="ru-RU" sz="1200" i="1" kern="0" dirty="0" smtClean="0">
                      <a:solidFill>
                        <a:schemeClr val="bg1"/>
                      </a:solidFill>
                      <a:latin typeface="+mj-lt"/>
                    </a:rPr>
                    <a:t>строительно-монтажные работы</a:t>
                  </a:r>
                  <a:endParaRPr lang="ru-RU" sz="1200" i="1" kern="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04" name="Oval 103">
                  <a:extLst>
                    <a:ext uri="{FF2B5EF4-FFF2-40B4-BE49-F238E27FC236}">
                      <a16:creationId xmlns:a16="http://schemas.microsoft.com/office/drawing/2014/main" id="{D082ECBF-34FD-4F6B-81B2-64901F1DA5CA}"/>
                    </a:ext>
                  </a:extLst>
                </p:cNvPr>
                <p:cNvSpPr/>
                <p:nvPr/>
              </p:nvSpPr>
              <p:spPr>
                <a:xfrm>
                  <a:off x="1296268" y="4590137"/>
                  <a:ext cx="655200" cy="649023"/>
                </a:xfrm>
                <a:prstGeom prst="ellipse">
                  <a:avLst/>
                </a:prstGeom>
                <a:noFill/>
                <a:ln w="3175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t" anchorCtr="0"/>
                <a:lstStyle/>
                <a:p>
                  <a:pPr algn="ctr" defTabSz="1280160">
                    <a:defRPr/>
                  </a:pPr>
                  <a:endParaRPr lang="en-US" sz="1600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pic>
              <p:nvPicPr>
                <p:cNvPr id="105" name="Graphic 122">
                  <a:extLst>
                    <a:ext uri="{FF2B5EF4-FFF2-40B4-BE49-F238E27FC236}">
                      <a16:creationId xmlns:a16="http://schemas.microsoft.com/office/drawing/2014/main" id="{D39C8628-3AD7-A042-9E3D-D0CD8E7A9C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1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71222" y="4635607"/>
                  <a:ext cx="505292" cy="505292"/>
                </a:xfrm>
                <a:prstGeom prst="rect">
                  <a:avLst/>
                </a:prstGeom>
              </p:spPr>
            </p:pic>
          </p:grpSp>
          <p:sp>
            <p:nvSpPr>
              <p:cNvPr id="108" name="Rounded Rectangle 107"/>
              <p:cNvSpPr/>
              <p:nvPr/>
            </p:nvSpPr>
            <p:spPr>
              <a:xfrm>
                <a:off x="10890459" y="1878176"/>
                <a:ext cx="1142345" cy="476375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t" anchorCtr="0"/>
              <a:lstStyle/>
              <a:p>
                <a:pPr algn="ctr"/>
                <a: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  <a:t>Закупки</a:t>
                </a:r>
                <a:br>
                  <a:rPr lang="ru-RU" sz="1200" dirty="0" smtClean="0">
                    <a:solidFill>
                      <a:schemeClr val="bg2"/>
                    </a:solidFill>
                    <a:latin typeface="+mj-lt"/>
                  </a:rPr>
                </a:br>
                <a:r>
                  <a:rPr lang="ru-RU" sz="1200" b="1" dirty="0" smtClean="0">
                    <a:solidFill>
                      <a:schemeClr val="bg2"/>
                    </a:solidFill>
                    <a:latin typeface="+mj-lt"/>
                  </a:rPr>
                  <a:t>89 млн руб.</a:t>
                </a:r>
                <a:endParaRPr lang="ru-RU" sz="1200" b="1" dirty="0">
                  <a:solidFill>
                    <a:schemeClr val="bg2"/>
                  </a:solidFill>
                  <a:latin typeface="+mj-lt"/>
                </a:endParaRPr>
              </a:p>
            </p:txBody>
          </p:sp>
        </p:grpSp>
        <p:sp>
          <p:nvSpPr>
            <p:cNvPr id="116" name="Text Placeholder 1">
              <a:extLst>
                <a:ext uri="{FF2B5EF4-FFF2-40B4-BE49-F238E27FC236}">
                  <a16:creationId xmlns:a16="http://schemas.microsoft.com/office/drawing/2014/main" id="{58F08A49-7DED-43BF-8E43-137A5AC08E9E}"/>
                </a:ext>
              </a:extLst>
            </p:cNvPr>
            <p:cNvSpPr txBox="1">
              <a:spLocks/>
            </p:cNvSpPr>
            <p:nvPr/>
          </p:nvSpPr>
          <p:spPr>
            <a:xfrm>
              <a:off x="8112224" y="3284744"/>
              <a:ext cx="3631868" cy="2154436"/>
            </a:xfrm>
            <a:prstGeom prst="rect">
              <a:avLst/>
            </a:prstGeom>
          </p:spPr>
          <p:txBody>
            <a:bodyPr vert="horz" wrap="square" lIns="0" tIns="0" rIns="0" bIns="0" rtlCol="0" anchor="t" anchorCtr="0">
              <a:spAutoFit/>
            </a:bodyPr>
            <a:lstStyle>
              <a:lvl1pPr indent="0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None/>
                <a:defRPr lang="en-US" sz="2800" dirty="0" smtClean="0">
                  <a:solidFill>
                    <a:schemeClr val="bg1"/>
                  </a:solidFill>
                  <a:latin typeface="Georgia" panose="02040502050405020303" pitchFamily="18" charset="0"/>
                </a:defRPr>
              </a:lvl1pPr>
              <a:lvl2pPr marL="713232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>
                  <a:solidFill>
                    <a:schemeClr val="bg1"/>
                  </a:solidFill>
                  <a:latin typeface="EYInterstate Light" panose="02000506000000020004" pitchFamily="2" charset="0"/>
                </a:defRPr>
              </a:lvl2pPr>
              <a:lvl3pPr marL="1069848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6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3pPr>
              <a:lvl4pPr marL="1426464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4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4pPr>
              <a:lvl5pPr marL="1783080" indent="-356616">
                <a:spcBef>
                  <a:spcPct val="20000"/>
                </a:spcBef>
                <a:buClr>
                  <a:schemeClr val="tx2"/>
                </a:buClr>
                <a:buSzPct val="110000"/>
                <a:buFont typeface="EYInterstate Light" panose="02000506000000020004" pitchFamily="2" charset="0"/>
                <a:buChar char="•"/>
                <a:defRPr sz="1200">
                  <a:solidFill>
                    <a:schemeClr val="bg1"/>
                  </a:solidFill>
                  <a:latin typeface="EYInterstate Light" panose="02000506000000020004" pitchFamily="2" charset="0"/>
                </a:defRPr>
              </a:lvl5pPr>
              <a:lvl6pPr marL="25146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6pPr>
              <a:lvl7pPr marL="29718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7pPr>
              <a:lvl8pPr marL="34290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8pPr>
              <a:lvl9pPr marL="3886200" indent="-228600">
                <a:spcBef>
                  <a:spcPct val="20000"/>
                </a:spcBef>
                <a:buFont typeface="Arial" pitchFamily="34" charset="0"/>
                <a:buChar char="•"/>
                <a:defRPr sz="2000"/>
              </a:lvl9pPr>
            </a:lstStyle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Договор </a:t>
              </a:r>
              <a:r>
                <a:rPr lang="ru-RU" sz="1200" dirty="0" smtClean="0">
                  <a:latin typeface="+mj-lt"/>
                </a:rPr>
                <a:t>на СМР заключен </a:t>
              </a:r>
              <a:r>
                <a:rPr lang="ru-RU" sz="1200" dirty="0">
                  <a:latin typeface="+mj-lt"/>
                </a:rPr>
                <a:t>на основании служебной </a:t>
              </a:r>
              <a:r>
                <a:rPr lang="ru-RU" sz="1200" dirty="0" smtClean="0">
                  <a:latin typeface="+mj-lt"/>
                </a:rPr>
                <a:t>записки от директора по закупкам.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>
                  <a:latin typeface="+mj-lt"/>
                </a:rPr>
                <a:t>Экономическая зависимость</a:t>
              </a:r>
              <a:r>
                <a:rPr lang="ru-RU" sz="1200" dirty="0" smtClean="0">
                  <a:latin typeface="+mj-lt"/>
                </a:rPr>
                <a:t>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Минимальный уставный капитал.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Единственный </a:t>
              </a:r>
              <a:r>
                <a:rPr lang="ru-RU" sz="1200" dirty="0">
                  <a:latin typeface="+mj-lt"/>
                </a:rPr>
                <a:t>учредитель компании является ее </a:t>
              </a:r>
              <a:r>
                <a:rPr lang="ru-RU" sz="1200" dirty="0" smtClean="0">
                  <a:latin typeface="+mj-lt"/>
                </a:rPr>
                <a:t>руководителем.</a:t>
              </a:r>
            </a:p>
            <a:p>
              <a:pPr marL="171450" indent="-171450">
                <a:spcBef>
                  <a:spcPts val="0"/>
                </a:spcBef>
                <a:spcAft>
                  <a:spcPts val="600"/>
                </a:spcAft>
                <a:buFont typeface="Montserrat" pitchFamily="2" charset="-52"/>
                <a:buChar char="▶"/>
              </a:pPr>
              <a:r>
                <a:rPr lang="ru-RU" sz="1200" dirty="0" smtClean="0">
                  <a:latin typeface="+mj-lt"/>
                </a:rPr>
                <a:t>В </a:t>
              </a:r>
              <a:r>
                <a:rPr lang="ru-RU" sz="1200" dirty="0">
                  <a:latin typeface="+mj-lt"/>
                </a:rPr>
                <a:t>качестве единственного контактного номера </a:t>
              </a:r>
              <a:r>
                <a:rPr lang="ru-RU" sz="1200" dirty="0" smtClean="0">
                  <a:latin typeface="+mj-lt"/>
                </a:rPr>
                <a:t>компании </a:t>
              </a:r>
              <a:r>
                <a:rPr lang="ru-RU" sz="1200" dirty="0">
                  <a:latin typeface="+mj-lt"/>
                </a:rPr>
                <a:t>указан мобильный телефон. </a:t>
              </a:r>
              <a:endParaRPr lang="ru-RU" sz="1200" dirty="0" smtClean="0"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039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087;p37"/>
          <p:cNvGrpSpPr/>
          <p:nvPr/>
        </p:nvGrpSpPr>
        <p:grpSpPr>
          <a:xfrm>
            <a:off x="-57340" y="-315416"/>
            <a:ext cx="12249340" cy="7173418"/>
            <a:chOff x="-57340" y="-86000"/>
            <a:chExt cx="9209740" cy="5293875"/>
          </a:xfrm>
        </p:grpSpPr>
        <p:cxnSp>
          <p:nvCxnSpPr>
            <p:cNvPr id="157" name="Google Shape;1088;p37"/>
            <p:cNvCxnSpPr/>
            <p:nvPr/>
          </p:nvCxnSpPr>
          <p:spPr>
            <a:xfrm flipH="1">
              <a:off x="-38625" y="-86000"/>
              <a:ext cx="879000" cy="261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8" name="Google Shape;1089;p37"/>
            <p:cNvCxnSpPr/>
            <p:nvPr/>
          </p:nvCxnSpPr>
          <p:spPr>
            <a:xfrm>
              <a:off x="2100" y="224950"/>
              <a:ext cx="9150300" cy="168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59" name="Google Shape;1090;p37"/>
            <p:cNvCxnSpPr/>
            <p:nvPr/>
          </p:nvCxnSpPr>
          <p:spPr>
            <a:xfrm>
              <a:off x="7997725" y="-37700"/>
              <a:ext cx="1153800" cy="318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0" name="Google Shape;1091;p37"/>
            <p:cNvCxnSpPr/>
            <p:nvPr/>
          </p:nvCxnSpPr>
          <p:spPr>
            <a:xfrm>
              <a:off x="-11075" y="1777375"/>
              <a:ext cx="1284900" cy="34305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161" name="Google Shape;1092;p37"/>
            <p:cNvCxnSpPr/>
            <p:nvPr/>
          </p:nvCxnSpPr>
          <p:spPr>
            <a:xfrm>
              <a:off x="-30475" y="4227975"/>
              <a:ext cx="3823500" cy="929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162" name="Google Shape;1093;p37"/>
            <p:cNvGrpSpPr/>
            <p:nvPr/>
          </p:nvGrpSpPr>
          <p:grpSpPr>
            <a:xfrm>
              <a:off x="525404" y="45408"/>
              <a:ext cx="389178" cy="389178"/>
              <a:chOff x="-83525" y="4333650"/>
              <a:chExt cx="539700" cy="539700"/>
            </a:xfrm>
          </p:grpSpPr>
          <p:sp>
            <p:nvSpPr>
              <p:cNvPr id="175" name="Google Shape;1094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6" name="Google Shape;1095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3" name="Google Shape;1096;p37"/>
            <p:cNvGrpSpPr/>
            <p:nvPr/>
          </p:nvGrpSpPr>
          <p:grpSpPr>
            <a:xfrm>
              <a:off x="7894902" y="126998"/>
              <a:ext cx="482600" cy="482600"/>
              <a:chOff x="-83525" y="4333650"/>
              <a:chExt cx="539700" cy="539700"/>
            </a:xfrm>
          </p:grpSpPr>
          <p:sp>
            <p:nvSpPr>
              <p:cNvPr id="173" name="Google Shape;1097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4" name="Google Shape;1098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4" name="Google Shape;1099;p37"/>
            <p:cNvGrpSpPr/>
            <p:nvPr/>
          </p:nvGrpSpPr>
          <p:grpSpPr>
            <a:xfrm>
              <a:off x="8668547" y="2101235"/>
              <a:ext cx="344976" cy="344976"/>
              <a:chOff x="-83525" y="4333650"/>
              <a:chExt cx="539700" cy="539700"/>
            </a:xfrm>
          </p:grpSpPr>
          <p:sp>
            <p:nvSpPr>
              <p:cNvPr id="171" name="Google Shape;1100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2" name="Google Shape;1101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5" name="Google Shape;1102;p37"/>
            <p:cNvGrpSpPr/>
            <p:nvPr/>
          </p:nvGrpSpPr>
          <p:grpSpPr>
            <a:xfrm>
              <a:off x="758689" y="4234211"/>
              <a:ext cx="482600" cy="482600"/>
              <a:chOff x="-83525" y="4333650"/>
              <a:chExt cx="539700" cy="539700"/>
            </a:xfrm>
          </p:grpSpPr>
          <p:sp>
            <p:nvSpPr>
              <p:cNvPr id="169" name="Google Shape;1103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70" name="Google Shape;1104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166" name="Google Shape;1105;p37"/>
            <p:cNvGrpSpPr/>
            <p:nvPr/>
          </p:nvGrpSpPr>
          <p:grpSpPr>
            <a:xfrm>
              <a:off x="-57340" y="1926598"/>
              <a:ext cx="344976" cy="344976"/>
              <a:chOff x="-83525" y="4333650"/>
              <a:chExt cx="539700" cy="539700"/>
            </a:xfrm>
          </p:grpSpPr>
          <p:sp>
            <p:nvSpPr>
              <p:cNvPr id="167" name="Google Shape;1106;p37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168" name="Google Shape;1107;p37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261" name="Google Shape;337;p14"/>
          <p:cNvGrpSpPr/>
          <p:nvPr/>
        </p:nvGrpSpPr>
        <p:grpSpPr>
          <a:xfrm rot="10800000" flipH="1">
            <a:off x="-4921223" y="14943"/>
            <a:ext cx="16969208" cy="7725223"/>
            <a:chOff x="-38475" y="-149400"/>
            <a:chExt cx="9236700" cy="5454600"/>
          </a:xfrm>
        </p:grpSpPr>
        <p:cxnSp>
          <p:nvCxnSpPr>
            <p:cNvPr id="262" name="Google Shape;338;p14"/>
            <p:cNvCxnSpPr/>
            <p:nvPr/>
          </p:nvCxnSpPr>
          <p:spPr>
            <a:xfrm rot="10800000" flipH="1">
              <a:off x="8103025" y="935750"/>
              <a:ext cx="1073100" cy="4228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3" name="Google Shape;339;p14"/>
            <p:cNvCxnSpPr/>
            <p:nvPr/>
          </p:nvCxnSpPr>
          <p:spPr>
            <a:xfrm flipH="1">
              <a:off x="4433800" y="3088375"/>
              <a:ext cx="4750200" cy="2178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4" name="Google Shape;340;p14"/>
            <p:cNvCxnSpPr/>
            <p:nvPr/>
          </p:nvCxnSpPr>
          <p:spPr>
            <a:xfrm>
              <a:off x="5898975" y="4174350"/>
              <a:ext cx="2917200" cy="6168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5" name="Google Shape;341;p14"/>
            <p:cNvCxnSpPr/>
            <p:nvPr/>
          </p:nvCxnSpPr>
          <p:spPr>
            <a:xfrm rot="10800000" flipH="1">
              <a:off x="-27775" y="-47550"/>
              <a:ext cx="3485100" cy="9543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6" name="Google Shape;342;p14"/>
            <p:cNvCxnSpPr/>
            <p:nvPr/>
          </p:nvCxnSpPr>
          <p:spPr>
            <a:xfrm>
              <a:off x="-38475" y="158200"/>
              <a:ext cx="9236700" cy="308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67" name="Google Shape;343;p14"/>
            <p:cNvCxnSpPr/>
            <p:nvPr/>
          </p:nvCxnSpPr>
          <p:spPr>
            <a:xfrm>
              <a:off x="8015225" y="-73150"/>
              <a:ext cx="1176000" cy="35472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68" name="Google Shape;344;p14"/>
            <p:cNvGrpSpPr/>
            <p:nvPr/>
          </p:nvGrpSpPr>
          <p:grpSpPr>
            <a:xfrm>
              <a:off x="7828101" y="93150"/>
              <a:ext cx="718341" cy="718341"/>
              <a:chOff x="-83525" y="4333650"/>
              <a:chExt cx="539700" cy="539700"/>
            </a:xfrm>
          </p:grpSpPr>
          <p:sp>
            <p:nvSpPr>
              <p:cNvPr id="286" name="Google Shape;345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7" name="Google Shape;346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269" name="Google Shape;347;p14"/>
            <p:cNvGrpSpPr/>
            <p:nvPr/>
          </p:nvGrpSpPr>
          <p:grpSpPr>
            <a:xfrm>
              <a:off x="8105174" y="2908534"/>
              <a:ext cx="909610" cy="909610"/>
              <a:chOff x="-83525" y="4333650"/>
              <a:chExt cx="539700" cy="539700"/>
            </a:xfrm>
          </p:grpSpPr>
          <p:sp>
            <p:nvSpPr>
              <p:cNvPr id="284" name="Google Shape;348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5" name="Google Shape;349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grpSp>
          <p:nvGrpSpPr>
            <p:cNvPr id="270" name="Google Shape;350;p14"/>
            <p:cNvGrpSpPr/>
            <p:nvPr/>
          </p:nvGrpSpPr>
          <p:grpSpPr>
            <a:xfrm>
              <a:off x="2518898" y="28099"/>
              <a:ext cx="438506" cy="438506"/>
              <a:chOff x="-83525" y="4333650"/>
              <a:chExt cx="539700" cy="539700"/>
            </a:xfrm>
          </p:grpSpPr>
          <p:sp>
            <p:nvSpPr>
              <p:cNvPr id="282" name="Google Shape;351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ysClr val="windowText" lastClr="000000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83" name="Google Shape;352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  <p:cxnSp>
          <p:nvCxnSpPr>
            <p:cNvPr id="271" name="Google Shape;353;p14"/>
            <p:cNvCxnSpPr/>
            <p:nvPr/>
          </p:nvCxnSpPr>
          <p:spPr>
            <a:xfrm>
              <a:off x="5311625" y="-72950"/>
              <a:ext cx="3863400" cy="27654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" name="Google Shape;354;p14"/>
            <p:cNvCxnSpPr/>
            <p:nvPr/>
          </p:nvCxnSpPr>
          <p:spPr>
            <a:xfrm flipH="1">
              <a:off x="6374775" y="-149400"/>
              <a:ext cx="826800" cy="5454600"/>
            </a:xfrm>
            <a:prstGeom prst="straightConnector1">
              <a:avLst/>
            </a:prstGeom>
            <a:noFill/>
            <a:ln w="952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grpSp>
          <p:nvGrpSpPr>
            <p:cNvPr id="274" name="Google Shape;358;p14"/>
            <p:cNvGrpSpPr/>
            <p:nvPr/>
          </p:nvGrpSpPr>
          <p:grpSpPr>
            <a:xfrm>
              <a:off x="6759200" y="899805"/>
              <a:ext cx="501219" cy="501219"/>
              <a:chOff x="-83525" y="4333650"/>
              <a:chExt cx="539700" cy="539700"/>
            </a:xfrm>
          </p:grpSpPr>
          <p:sp>
            <p:nvSpPr>
              <p:cNvPr id="278" name="Google Shape;359;p14"/>
              <p:cNvSpPr/>
              <p:nvPr/>
            </p:nvSpPr>
            <p:spPr>
              <a:xfrm>
                <a:off x="-83525" y="4333650"/>
                <a:ext cx="539700" cy="539700"/>
              </a:xfrm>
              <a:prstGeom prst="ellipse">
                <a:avLst/>
              </a:prstGeom>
              <a:gradFill>
                <a:gsLst>
                  <a:gs pos="0">
                    <a:srgbClr val="44546A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  <p:sp>
            <p:nvSpPr>
              <p:cNvPr id="279" name="Google Shape;360;p14"/>
              <p:cNvSpPr/>
              <p:nvPr/>
            </p:nvSpPr>
            <p:spPr>
              <a:xfrm>
                <a:off x="25600" y="4442700"/>
                <a:ext cx="321600" cy="321600"/>
              </a:xfrm>
              <a:prstGeom prst="ellipse">
                <a:avLst/>
              </a:prstGeom>
              <a:gradFill>
                <a:gsLst>
                  <a:gs pos="0">
                    <a:srgbClr val="FFFFFF"/>
                  </a:gs>
                  <a:gs pos="50000">
                    <a:srgbClr val="F3F3F3">
                      <a:alpha val="0"/>
                    </a:srgbClr>
                  </a:gs>
                  <a:gs pos="100000">
                    <a:srgbClr val="F3F3F3">
                      <a:alpha val="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endParaRPr kumimoji="0" sz="14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+mj-lt"/>
                  <a:cs typeface="Arial"/>
                  <a:sym typeface="Arial"/>
                </a:endParaRPr>
              </a:p>
            </p:txBody>
          </p:sp>
        </p:grpSp>
      </p:grpSp>
      <p:sp>
        <p:nvSpPr>
          <p:cNvPr id="233" name="Rectangle 232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8404" y="1399"/>
            <a:ext cx="12217192" cy="688398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5000">
                <a:schemeClr val="tx1">
                  <a:alpha val="40000"/>
                </a:schemeClr>
              </a:gs>
              <a:gs pos="100000">
                <a:schemeClr val="bg1">
                  <a:lumMod val="95000"/>
                  <a:alpha val="50000"/>
                </a:schemeClr>
              </a:gs>
            </a:gsLst>
            <a:lin ang="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31200"/>
            <a:ext cx="10996184" cy="68762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>
              <a:lnSpc>
                <a:spcPct val="80000"/>
              </a:lnSpc>
            </a:pPr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Практический пример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smtClean="0"/>
              <a:t>Страница </a:t>
            </a:r>
            <a:fld id="{F1BC30E3-FFE5-4B91-AA19-87A149EBB9EE}" type="slidenum">
              <a:rPr smtClean="0"/>
              <a:pPr/>
              <a:t>12</a:t>
            </a:fld>
            <a:endParaRPr dirty="0"/>
          </a:p>
        </p:txBody>
      </p:sp>
      <p:sp>
        <p:nvSpPr>
          <p:cNvPr id="289" name="Google Shape;2904;p55"/>
          <p:cNvSpPr/>
          <p:nvPr/>
        </p:nvSpPr>
        <p:spPr>
          <a:xfrm rot="20675667">
            <a:off x="9830126" y="362417"/>
            <a:ext cx="1256671" cy="1822958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+mj-lt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7533650" y="3140968"/>
            <a:ext cx="4675138" cy="3717033"/>
            <a:chOff x="7533650" y="3140968"/>
            <a:chExt cx="4675138" cy="3717033"/>
          </a:xfrm>
        </p:grpSpPr>
        <p:sp>
          <p:nvSpPr>
            <p:cNvPr id="16" name="Rectangle 15"/>
            <p:cNvSpPr/>
            <p:nvPr/>
          </p:nvSpPr>
          <p:spPr>
            <a:xfrm>
              <a:off x="7533650" y="3189003"/>
              <a:ext cx="4675138" cy="3668998"/>
            </a:xfrm>
            <a:prstGeom prst="rect">
              <a:avLst/>
            </a:prstGeom>
            <a:gradFill>
              <a:gsLst>
                <a:gs pos="0">
                  <a:srgbClr val="908C8F"/>
                </a:gs>
                <a:gs pos="100000">
                  <a:schemeClr val="bg1">
                    <a:lumMod val="95000"/>
                    <a:alpha val="50000"/>
                  </a:schemeClr>
                </a:gs>
              </a:gsLst>
              <a:lin ang="900000" scaled="0"/>
            </a:gra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endParaRPr lang="ru-RU" sz="1200" dirty="0">
                <a:solidFill>
                  <a:schemeClr val="tx1"/>
                </a:solidFill>
              </a:endParaRPr>
            </a:p>
          </p:txBody>
        </p:sp>
        <p:grpSp>
          <p:nvGrpSpPr>
            <p:cNvPr id="17" name="Group 16"/>
            <p:cNvGrpSpPr/>
            <p:nvPr/>
          </p:nvGrpSpPr>
          <p:grpSpPr>
            <a:xfrm>
              <a:off x="7680176" y="3140968"/>
              <a:ext cx="4280687" cy="3658546"/>
              <a:chOff x="8220106" y="2973246"/>
              <a:chExt cx="3625525" cy="3658546"/>
            </a:xfrm>
          </p:grpSpPr>
          <p:sp>
            <p:nvSpPr>
              <p:cNvPr id="32" name="Text Placeholder 1">
                <a:extLst>
                  <a:ext uri="{FF2B5EF4-FFF2-40B4-BE49-F238E27FC236}">
                    <a16:creationId xmlns:a16="http://schemas.microsoft.com/office/drawing/2014/main" id="{58F08A49-7DED-43BF-8E43-137A5AC08E9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220106" y="3692526"/>
                <a:ext cx="3598370" cy="2939266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Команда Б1 </a:t>
                </a:r>
                <a:r>
                  <a:rPr lang="ru-RU" sz="1600" dirty="0" err="1" smtClean="0">
                    <a:solidFill>
                      <a:schemeClr val="bg2"/>
                    </a:solidFill>
                    <a:latin typeface="+mj-lt"/>
                  </a:rPr>
                  <a:t>Форензик</a:t>
                </a: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 выявила ряд неблагонадежных контрагентов, аффилированных с директором отдела закупок.</a:t>
                </a:r>
              </a:p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Были обнаружены факты завышения стоимости услуг и работ, а также оказание фиктивных услуг.</a:t>
                </a:r>
              </a:p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r>
                  <a:rPr lang="ru-RU" sz="1600" dirty="0" smtClean="0">
                    <a:solidFill>
                      <a:schemeClr val="bg2"/>
                    </a:solidFill>
                    <a:latin typeface="+mj-lt"/>
                  </a:rPr>
                  <a:t>По результатам выявленных наблюдений клиент принял решение приостановить сделку.</a:t>
                </a:r>
              </a:p>
              <a:p>
                <a:pPr>
                  <a:spcBef>
                    <a:spcPts val="0"/>
                  </a:spcBef>
                  <a:spcAft>
                    <a:spcPts val="600"/>
                  </a:spcAft>
                </a:pPr>
                <a:endParaRPr lang="ru-RU" sz="1600" dirty="0" smtClean="0">
                  <a:solidFill>
                    <a:schemeClr val="bg2"/>
                  </a:solidFill>
                  <a:latin typeface="+mj-lt"/>
                </a:endParaRPr>
              </a:p>
            </p:txBody>
          </p:sp>
          <p:grpSp>
            <p:nvGrpSpPr>
              <p:cNvPr id="83" name="Group 82">
                <a:extLst>
                  <a:ext uri="{FF2B5EF4-FFF2-40B4-BE49-F238E27FC236}">
                    <a16:creationId xmlns:a16="http://schemas.microsoft.com/office/drawing/2014/main" id="{B9A3AE1F-7A66-420B-A5DB-CBEDF080C1FF}"/>
                  </a:ext>
                </a:extLst>
              </p:cNvPr>
              <p:cNvGrpSpPr/>
              <p:nvPr/>
            </p:nvGrpSpPr>
            <p:grpSpPr>
              <a:xfrm>
                <a:off x="8220106" y="2973246"/>
                <a:ext cx="3625525" cy="590092"/>
                <a:chOff x="8125423" y="1473047"/>
                <a:chExt cx="3378040" cy="590092"/>
              </a:xfrm>
            </p:grpSpPr>
            <p:sp>
              <p:nvSpPr>
                <p:cNvPr id="84" name="Title 3">
                  <a:extLst>
                    <a:ext uri="{FF2B5EF4-FFF2-40B4-BE49-F238E27FC236}">
                      <a16:creationId xmlns:a16="http://schemas.microsoft.com/office/drawing/2014/main" id="{129CE115-8414-4AA0-B129-B3396A770C51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8125423" y="1473047"/>
                  <a:ext cx="3378040" cy="590092"/>
                </a:xfrm>
                <a:prstGeom prst="rect">
                  <a:avLst/>
                </a:prstGeom>
              </p:spPr>
              <p:txBody>
                <a:bodyPr vert="horz" lIns="0" tIns="0" rIns="0" bIns="0" rtlCol="0" anchor="t" anchorCtr="0">
                  <a:noAutofit/>
                </a:bodyPr>
                <a:lstStyle>
                  <a:lvl1pPr algn="l" defTabSz="914400" rtl="0" eaLnBrk="1" latinLnBrk="0" hangingPunct="1">
                    <a:lnSpc>
                      <a:spcPct val="85000"/>
                    </a:lnSpc>
                    <a:spcBef>
                      <a:spcPct val="0"/>
                    </a:spcBef>
                    <a:buNone/>
                    <a:defRPr sz="2400" b="0" kern="1200">
                      <a:solidFill>
                        <a:schemeClr val="bg1"/>
                      </a:solidFill>
                      <a:latin typeface="EYInterstate Light" panose="02000506000000020004" pitchFamily="2" charset="0"/>
                      <a:ea typeface="+mj-ea"/>
                      <a:cs typeface="Arial" pitchFamily="34" charset="0"/>
                    </a:defRPr>
                  </a:lvl1pPr>
                </a:lstStyle>
                <a:p>
                  <a:pPr>
                    <a:lnSpc>
                      <a:spcPts val="4125"/>
                    </a:lnSpc>
                  </a:pPr>
                  <a:r>
                    <a:rPr lang="ru-RU" b="1" spc="-30" dirty="0" smtClean="0">
                      <a:solidFill>
                        <a:schemeClr val="bg2"/>
                      </a:solidFill>
                      <a:latin typeface="+mj-lt"/>
                      <a:ea typeface="Montserrat Light"/>
                    </a:rPr>
                    <a:t>Результаты проекта</a:t>
                  </a:r>
                  <a:endParaRPr lang="ru-RU" b="1" spc="-30" dirty="0">
                    <a:solidFill>
                      <a:schemeClr val="bg2"/>
                    </a:solidFill>
                    <a:latin typeface="+mj-lt"/>
                    <a:ea typeface="Montserrat Light"/>
                  </a:endParaRPr>
                </a:p>
              </p:txBody>
            </p:sp>
            <p:cxnSp>
              <p:nvCxnSpPr>
                <p:cNvPr id="85" name="Straight Connector 84">
                  <a:extLst>
                    <a:ext uri="{FF2B5EF4-FFF2-40B4-BE49-F238E27FC236}">
                      <a16:creationId xmlns:a16="http://schemas.microsoft.com/office/drawing/2014/main" id="{332B938E-E09A-42E0-B63E-BC84EFD6925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8125425" y="2051839"/>
                  <a:ext cx="1677129" cy="0"/>
                </a:xfrm>
                <a:prstGeom prst="line">
                  <a:avLst/>
                </a:prstGeom>
                <a:ln w="571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" name="Group 3"/>
          <p:cNvGrpSpPr/>
          <p:nvPr/>
        </p:nvGrpSpPr>
        <p:grpSpPr>
          <a:xfrm>
            <a:off x="-2040904" y="1038708"/>
            <a:ext cx="13751880" cy="5088908"/>
            <a:chOff x="-2040904" y="1038708"/>
            <a:chExt cx="13751880" cy="5088908"/>
          </a:xfrm>
        </p:grpSpPr>
        <p:grpSp>
          <p:nvGrpSpPr>
            <p:cNvPr id="13" name="Group 12"/>
            <p:cNvGrpSpPr/>
            <p:nvPr/>
          </p:nvGrpSpPr>
          <p:grpSpPr>
            <a:xfrm>
              <a:off x="-2040904" y="1412776"/>
              <a:ext cx="4661599" cy="4714840"/>
              <a:chOff x="-1950226" y="1494678"/>
              <a:chExt cx="4661599" cy="4714840"/>
            </a:xfrm>
          </p:grpSpPr>
          <p:sp>
            <p:nvSpPr>
              <p:cNvPr id="12" name="Chord 11"/>
              <p:cNvSpPr/>
              <p:nvPr/>
            </p:nvSpPr>
            <p:spPr>
              <a:xfrm rot="15353549">
                <a:off x="-1976846" y="1521298"/>
                <a:ext cx="4714840" cy="4661599"/>
              </a:xfrm>
              <a:prstGeom prst="chord">
                <a:avLst>
                  <a:gd name="adj1" fmla="val 2700000"/>
                  <a:gd name="adj2" fmla="val 14168411"/>
                </a:avLst>
              </a:prstGeom>
              <a:noFill/>
              <a:ln w="28575">
                <a:gradFill flip="none" rotWithShape="1">
                  <a:gsLst>
                    <a:gs pos="100000">
                      <a:schemeClr val="bg1"/>
                    </a:gs>
                    <a:gs pos="0">
                      <a:schemeClr val="tx1">
                        <a:alpha val="0"/>
                      </a:schemeClr>
                    </a:gs>
                  </a:gsLst>
                  <a:lin ang="10800000" scaled="0"/>
                  <a:tileRect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ru-RU" sz="1200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E4591D58-F233-43B9-BC71-60617DD94A3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166" t="2889" r="36596" b="1256"/>
              <a:stretch/>
            </p:blipFill>
            <p:spPr>
              <a:xfrm>
                <a:off x="-1849290" y="1702512"/>
                <a:ext cx="4429989" cy="4346389"/>
              </a:xfrm>
              <a:prstGeom prst="ellipse">
                <a:avLst/>
              </a:prstGeom>
              <a:solidFill>
                <a:schemeClr val="tx2"/>
              </a:solidFill>
              <a:ln w="12700">
                <a:solidFill>
                  <a:schemeClr val="tx1"/>
                </a:solidFill>
              </a:ln>
            </p:spPr>
          </p:pic>
        </p:grpSp>
        <p:grpSp>
          <p:nvGrpSpPr>
            <p:cNvPr id="2" name="Group 1"/>
            <p:cNvGrpSpPr/>
            <p:nvPr/>
          </p:nvGrpSpPr>
          <p:grpSpPr>
            <a:xfrm>
              <a:off x="479375" y="1038708"/>
              <a:ext cx="11231601" cy="2606316"/>
              <a:chOff x="479375" y="1038708"/>
              <a:chExt cx="11231601" cy="2606316"/>
            </a:xfrm>
          </p:grpSpPr>
          <p:sp>
            <p:nvSpPr>
              <p:cNvPr id="82" name="Title 3">
                <a:extLst>
                  <a:ext uri="{FF2B5EF4-FFF2-40B4-BE49-F238E27FC236}">
                    <a16:creationId xmlns:a16="http://schemas.microsoft.com/office/drawing/2014/main" id="{129CE115-8414-4AA0-B129-B3396A770C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79375" y="1038708"/>
                <a:ext cx="11231601" cy="553998"/>
              </a:xfrm>
              <a:prstGeom prst="rect">
                <a:avLst/>
              </a:prstGeom>
            </p:spPr>
            <p:txBody>
              <a:bodyPr vert="horz" wrap="square" lIns="0" tIns="0" rIns="0" bIns="0" rtlCol="0" anchor="t" anchorCtr="0">
                <a:sp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ct val="100000"/>
                  </a:lnSpc>
                </a:pPr>
                <a:r>
                  <a:rPr lang="ru-RU" sz="1800" b="1" spc="-30" dirty="0" err="1" smtClean="0">
                    <a:latin typeface="+mj-lt"/>
                    <a:ea typeface="Montserrat Light"/>
                  </a:rPr>
                  <a:t>Форензик</a:t>
                </a:r>
                <a:r>
                  <a:rPr lang="ru-RU" sz="1800" b="1" spc="-30" dirty="0" smtClean="0">
                    <a:latin typeface="+mj-lt"/>
                    <a:ea typeface="Montserrat Light"/>
                  </a:rPr>
                  <a:t> экспертиза в рамках проведения </a:t>
                </a:r>
                <a:r>
                  <a:rPr lang="ru-RU" sz="1800" b="1" spc="-30" dirty="0" err="1" smtClean="0">
                    <a:latin typeface="+mj-lt"/>
                    <a:ea typeface="Montserrat Light"/>
                  </a:rPr>
                  <a:t>дью-дилидженс</a:t>
                </a:r>
                <a:r>
                  <a:rPr lang="ru-RU" sz="1800" b="1" spc="-30" dirty="0" smtClean="0">
                    <a:latin typeface="+mj-lt"/>
                    <a:ea typeface="Montserrat Light"/>
                  </a:rPr>
                  <a:t> </a:t>
                </a:r>
                <a:r>
                  <a:rPr lang="ru-RU" sz="1800" b="1" spc="-30" dirty="0">
                    <a:latin typeface="+mj-lt"/>
                    <a:ea typeface="Montserrat Light"/>
                  </a:rPr>
                  <a:t>производственной компании</a:t>
                </a:r>
                <a:endParaRPr lang="ru-RU" sz="1800" b="1" spc="-30" dirty="0" smtClean="0">
                  <a:latin typeface="+mj-lt"/>
                  <a:ea typeface="Montserrat Light"/>
                </a:endParaRPr>
              </a:p>
              <a:p>
                <a:pPr>
                  <a:lnSpc>
                    <a:spcPct val="100000"/>
                  </a:lnSpc>
                </a:pPr>
                <a:r>
                  <a:rPr lang="ru-RU" sz="1800" i="1" spc="-30" dirty="0" smtClean="0">
                    <a:latin typeface="+mj-lt"/>
                    <a:ea typeface="Montserrat Light"/>
                  </a:rPr>
                  <a:t>(клиент – потенциальный инвестор)</a:t>
                </a:r>
                <a:endParaRPr lang="ru-RU" sz="1800" i="1" spc="-30" dirty="0">
                  <a:latin typeface="+mj-lt"/>
                  <a:ea typeface="Montserrat Light"/>
                </a:endParaRPr>
              </a:p>
            </p:txBody>
          </p:sp>
          <p:grpSp>
            <p:nvGrpSpPr>
              <p:cNvPr id="15" name="Group 14"/>
              <p:cNvGrpSpPr/>
              <p:nvPr/>
            </p:nvGrpSpPr>
            <p:grpSpPr>
              <a:xfrm>
                <a:off x="2774644" y="1675254"/>
                <a:ext cx="8649948" cy="1969770"/>
                <a:chOff x="2663381" y="1719478"/>
                <a:chExt cx="8649948" cy="1969770"/>
              </a:xfrm>
            </p:grpSpPr>
            <p:sp>
              <p:nvSpPr>
                <p:cNvPr id="31" name="Text Placeholder 1">
                  <a:extLst>
                    <a:ext uri="{FF2B5EF4-FFF2-40B4-BE49-F238E27FC236}">
                      <a16:creationId xmlns:a16="http://schemas.microsoft.com/office/drawing/2014/main" id="{E298BB29-BA82-4C26-91F7-A93B6F4DD145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2678760" y="1719478"/>
                  <a:ext cx="8634569" cy="1969770"/>
                </a:xfrm>
                <a:prstGeom prst="rect">
                  <a:avLst/>
                </a:prstGeom>
              </p:spPr>
              <p:txBody>
                <a:bodyPr vert="horz" wrap="square" lIns="0" tIns="0" rIns="0" bIns="0" rtlCol="0" anchor="t" anchorCtr="0">
                  <a:spAutoFit/>
                </a:bodyPr>
                <a:lstStyle>
                  <a:lvl1pPr indent="0">
                    <a:spcBef>
                      <a:spcPct val="20000"/>
                    </a:spcBef>
                    <a:buClr>
                      <a:schemeClr val="tx2"/>
                    </a:buClr>
                    <a:buSzPct val="110000"/>
                    <a:buFont typeface="EYInterstate Light" panose="02000506000000020004" pitchFamily="2" charset="0"/>
                    <a:buNone/>
                    <a:defRPr lang="en-US" sz="2800" dirty="0" smtClean="0">
                      <a:solidFill>
                        <a:schemeClr val="bg1"/>
                      </a:solidFill>
                      <a:latin typeface="Georgia" panose="02040502050405020303" pitchFamily="18" charset="0"/>
                    </a:defRPr>
                  </a:lvl1pPr>
                  <a:lvl2pPr marL="713232" indent="-356616">
                    <a:spcBef>
                      <a:spcPct val="20000"/>
                    </a:spcBef>
                    <a:buClr>
                      <a:schemeClr val="tx2"/>
                    </a:buClr>
                    <a:buSzPct val="110000"/>
                    <a:buFont typeface="EYInterstate Light" panose="02000506000000020004" pitchFamily="2" charset="0"/>
                    <a:buChar char="•"/>
                    <a:defRPr>
                      <a:solidFill>
                        <a:schemeClr val="bg1"/>
                      </a:solidFill>
                      <a:latin typeface="EYInterstate Light" panose="02000506000000020004" pitchFamily="2" charset="0"/>
                    </a:defRPr>
                  </a:lvl2pPr>
                  <a:lvl3pPr marL="1069848" indent="-356616">
                    <a:spcBef>
                      <a:spcPct val="20000"/>
                    </a:spcBef>
                    <a:buClr>
                      <a:schemeClr val="tx2"/>
                    </a:buClr>
                    <a:buSzPct val="110000"/>
                    <a:buFont typeface="EYInterstate Light" panose="02000506000000020004" pitchFamily="2" charset="0"/>
                    <a:buChar char="•"/>
                    <a:defRPr sz="1600">
                      <a:solidFill>
                        <a:schemeClr val="bg1"/>
                      </a:solidFill>
                      <a:latin typeface="EYInterstate Light" panose="02000506000000020004" pitchFamily="2" charset="0"/>
                    </a:defRPr>
                  </a:lvl3pPr>
                  <a:lvl4pPr marL="1426464" indent="-356616">
                    <a:spcBef>
                      <a:spcPct val="20000"/>
                    </a:spcBef>
                    <a:buClr>
                      <a:schemeClr val="tx2"/>
                    </a:buClr>
                    <a:buSzPct val="110000"/>
                    <a:buFont typeface="EYInterstate Light" panose="02000506000000020004" pitchFamily="2" charset="0"/>
                    <a:buChar char="•"/>
                    <a:defRPr sz="1400">
                      <a:solidFill>
                        <a:schemeClr val="bg1"/>
                      </a:solidFill>
                      <a:latin typeface="EYInterstate Light" panose="02000506000000020004" pitchFamily="2" charset="0"/>
                    </a:defRPr>
                  </a:lvl4pPr>
                  <a:lvl5pPr marL="1783080" indent="-356616">
                    <a:spcBef>
                      <a:spcPct val="20000"/>
                    </a:spcBef>
                    <a:buClr>
                      <a:schemeClr val="tx2"/>
                    </a:buClr>
                    <a:buSzPct val="110000"/>
                    <a:buFont typeface="EYInterstate Light" panose="02000506000000020004" pitchFamily="2" charset="0"/>
                    <a:buChar char="•"/>
                    <a:defRPr sz="1200">
                      <a:solidFill>
                        <a:schemeClr val="bg1"/>
                      </a:solidFill>
                      <a:latin typeface="EYInterstate Light" panose="02000506000000020004" pitchFamily="2" charset="0"/>
                    </a:defRPr>
                  </a:lvl5pPr>
                  <a:lvl6pPr marL="2514600" indent="-228600">
                    <a:spcBef>
                      <a:spcPct val="20000"/>
                    </a:spcBef>
                    <a:buFont typeface="Arial" pitchFamily="34" charset="0"/>
                    <a:buChar char="•"/>
                    <a:defRPr sz="2000"/>
                  </a:lvl6pPr>
                  <a:lvl7pPr marL="2971800" indent="-228600">
                    <a:spcBef>
                      <a:spcPct val="20000"/>
                    </a:spcBef>
                    <a:buFont typeface="Arial" pitchFamily="34" charset="0"/>
                    <a:buChar char="•"/>
                    <a:defRPr sz="2000"/>
                  </a:lvl7pPr>
                  <a:lvl8pPr marL="3429000" indent="-228600">
                    <a:spcBef>
                      <a:spcPct val="20000"/>
                    </a:spcBef>
                    <a:buFont typeface="Arial" pitchFamily="34" charset="0"/>
                    <a:buChar char="•"/>
                    <a:defRPr sz="2000"/>
                  </a:lvl8pPr>
                  <a:lvl9pPr marL="3886200" indent="-228600">
                    <a:spcBef>
                      <a:spcPct val="20000"/>
                    </a:spcBef>
                    <a:buFont typeface="Arial" pitchFamily="34" charset="0"/>
                    <a:buChar char="•"/>
                    <a:defRPr sz="2000"/>
                  </a:lvl9pPr>
                </a:lstStyle>
                <a:p>
                  <a:pPr>
                    <a:spcBef>
                      <a:spcPts val="0"/>
                    </a:spcBef>
                    <a:spcAft>
                      <a:spcPts val="600"/>
                    </a:spcAft>
                  </a:pPr>
                  <a:r>
                    <a:rPr lang="ru-RU" sz="1800" b="1" dirty="0" err="1">
                      <a:latin typeface="+mj-lt"/>
                    </a:rPr>
                    <a:t>Форензик</a:t>
                  </a:r>
                  <a:r>
                    <a:rPr lang="ru-RU" sz="1800" b="1" dirty="0">
                      <a:latin typeface="+mj-lt"/>
                    </a:rPr>
                    <a:t> </a:t>
                  </a:r>
                  <a:r>
                    <a:rPr lang="ru-RU" sz="1800" b="1" dirty="0" smtClean="0">
                      <a:latin typeface="+mj-lt"/>
                    </a:rPr>
                    <a:t>экспертиза</a:t>
                  </a:r>
                  <a:endParaRPr lang="ru-RU" sz="1400" b="1" dirty="0" smtClean="0">
                    <a:latin typeface="+mj-lt"/>
                  </a:endParaRPr>
                </a:p>
                <a:p>
                  <a:pPr marL="171450" indent="-171450">
                    <a:spcBef>
                      <a:spcPts val="1200"/>
                    </a:spcBef>
                    <a:spcAft>
                      <a:spcPts val="600"/>
                    </a:spcAft>
                    <a:buFont typeface="Montserrat" pitchFamily="2" charset="-52"/>
                    <a:buChar char="▶"/>
                  </a:pPr>
                  <a:r>
                    <a:rPr lang="ru-RU" sz="1600" dirty="0">
                      <a:latin typeface="+mj-lt"/>
                    </a:rPr>
                    <a:t>Массовая автоматизированная проверка контрагентов на наличие признаков неблагонадежности и конфликта интересов.</a:t>
                  </a:r>
                </a:p>
                <a:p>
                  <a:pPr marL="171450" indent="-171450">
                    <a:spcBef>
                      <a:spcPts val="0"/>
                    </a:spcBef>
                    <a:spcAft>
                      <a:spcPts val="600"/>
                    </a:spcAft>
                    <a:buFont typeface="Montserrat" pitchFamily="2" charset="-52"/>
                    <a:buChar char="▶"/>
                  </a:pPr>
                  <a:r>
                    <a:rPr lang="ru-RU" sz="1600" dirty="0">
                      <a:latin typeface="+mj-lt"/>
                    </a:rPr>
                    <a:t>Углубленный выборочный анализ </a:t>
                  </a:r>
                  <a:r>
                    <a:rPr lang="ru-RU" sz="1600" dirty="0" smtClean="0">
                      <a:latin typeface="+mj-lt"/>
                    </a:rPr>
                    <a:t>контрагентов и сотрудников.</a:t>
                  </a:r>
                  <a:endParaRPr lang="ru-RU" sz="1600" dirty="0">
                    <a:latin typeface="+mj-lt"/>
                  </a:endParaRPr>
                </a:p>
                <a:p>
                  <a:pPr marL="171450" indent="-171450">
                    <a:spcBef>
                      <a:spcPts val="0"/>
                    </a:spcBef>
                    <a:spcAft>
                      <a:spcPts val="600"/>
                    </a:spcAft>
                    <a:buFont typeface="Montserrat" pitchFamily="2" charset="-52"/>
                    <a:buChar char="▶"/>
                  </a:pPr>
                  <a:r>
                    <a:rPr lang="ru-RU" sz="1600" dirty="0" smtClean="0">
                      <a:latin typeface="+mj-lt"/>
                    </a:rPr>
                    <a:t>Анализ </a:t>
                  </a:r>
                  <a:r>
                    <a:rPr lang="ru-RU" sz="1600" dirty="0">
                      <a:latin typeface="+mj-lt"/>
                    </a:rPr>
                    <a:t>деловых интересов </a:t>
                  </a:r>
                  <a:r>
                    <a:rPr lang="ru-RU" sz="1600" dirty="0" smtClean="0">
                      <a:latin typeface="+mj-lt"/>
                    </a:rPr>
                    <a:t>сотрудников.</a:t>
                  </a:r>
                </a:p>
                <a:p>
                  <a:pPr marL="171450" indent="-171450">
                    <a:spcBef>
                      <a:spcPts val="0"/>
                    </a:spcBef>
                    <a:spcAft>
                      <a:spcPts val="600"/>
                    </a:spcAft>
                    <a:buFont typeface="Montserrat" pitchFamily="2" charset="-52"/>
                    <a:buChar char="▶"/>
                  </a:pPr>
                  <a:r>
                    <a:rPr lang="ru-RU" sz="1600" dirty="0" smtClean="0">
                      <a:latin typeface="+mj-lt"/>
                    </a:rPr>
                    <a:t>Детальное тестирование операций.</a:t>
                  </a:r>
                  <a:endParaRPr lang="ru-RU" sz="1600" dirty="0">
                    <a:latin typeface="+mj-lt"/>
                  </a:endParaRPr>
                </a:p>
              </p:txBody>
            </p:sp>
            <p:cxnSp>
              <p:nvCxnSpPr>
                <p:cNvPr id="124" name="Straight Connector 123">
                  <a:extLst>
                    <a:ext uri="{FF2B5EF4-FFF2-40B4-BE49-F238E27FC236}">
                      <a16:creationId xmlns:a16="http://schemas.microsoft.com/office/drawing/2014/main" id="{332B938E-E09A-42E0-B63E-BC84EFD6925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63381" y="2104554"/>
                  <a:ext cx="1800000" cy="0"/>
                </a:xfrm>
                <a:prstGeom prst="line">
                  <a:avLst/>
                </a:prstGeom>
                <a:ln w="571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127" name="Group 4">
            <a:extLst>
              <a:ext uri="{FF2B5EF4-FFF2-40B4-BE49-F238E27FC236}">
                <a16:creationId xmlns:a16="http://schemas.microsoft.com/office/drawing/2014/main" id="{7D4739B7-6F38-4099-818B-D9112E76AC2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1280988" y="6333519"/>
            <a:ext cx="326172" cy="301752"/>
            <a:chOff x="6956" y="3983"/>
            <a:chExt cx="187" cy="173"/>
          </a:xfrm>
        </p:grpSpPr>
        <p:sp>
          <p:nvSpPr>
            <p:cNvPr id="128" name="AutoShape 3">
              <a:extLst>
                <a:ext uri="{FF2B5EF4-FFF2-40B4-BE49-F238E27FC236}">
                  <a16:creationId xmlns:a16="http://schemas.microsoft.com/office/drawing/2014/main" id="{E1F0A5DA-11F5-48F6-AF15-C95081A24C12}"/>
                </a:ext>
              </a:extLst>
            </p:cNvPr>
            <p:cNvSpPr>
              <a:spLocks noChangeAspect="1" noChangeArrowheads="1" noTextEdit="1"/>
            </p:cNvSpPr>
            <p:nvPr userDrawn="1"/>
          </p:nvSpPr>
          <p:spPr bwMode="auto">
            <a:xfrm>
              <a:off x="6956" y="3983"/>
              <a:ext cx="187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129" name="Freeform 5">
              <a:extLst>
                <a:ext uri="{FF2B5EF4-FFF2-40B4-BE49-F238E27FC236}">
                  <a16:creationId xmlns:a16="http://schemas.microsoft.com/office/drawing/2014/main" id="{7085E4F3-1164-468A-98E4-F4DB30EFE7B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6956" y="3983"/>
              <a:ext cx="187" cy="173"/>
            </a:xfrm>
            <a:custGeom>
              <a:avLst/>
              <a:gdLst>
                <a:gd name="T0" fmla="*/ 1683 w 1683"/>
                <a:gd name="T1" fmla="*/ 0 h 1557"/>
                <a:gd name="T2" fmla="*/ 1683 w 1683"/>
                <a:gd name="T3" fmla="*/ 1557 h 1557"/>
                <a:gd name="T4" fmla="*/ 0 w 1683"/>
                <a:gd name="T5" fmla="*/ 1557 h 1557"/>
                <a:gd name="T6" fmla="*/ 1683 w 1683"/>
                <a:gd name="T7" fmla="*/ 0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83" h="1557">
                  <a:moveTo>
                    <a:pt x="1683" y="0"/>
                  </a:moveTo>
                  <a:lnTo>
                    <a:pt x="1683" y="1557"/>
                  </a:lnTo>
                  <a:lnTo>
                    <a:pt x="0" y="1557"/>
                  </a:lnTo>
                  <a:lnTo>
                    <a:pt x="1683" y="0"/>
                  </a:lnTo>
                  <a:close/>
                </a:path>
              </a:pathLst>
            </a:custGeom>
            <a:solidFill>
              <a:srgbClr val="46AC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130" name="Freeform 6">
              <a:extLst>
                <a:ext uri="{FF2B5EF4-FFF2-40B4-BE49-F238E27FC236}">
                  <a16:creationId xmlns:a16="http://schemas.microsoft.com/office/drawing/2014/main" id="{D90438BC-8331-4485-AAF9-AC8AC7FEDF0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103" y="3983"/>
              <a:ext cx="40" cy="173"/>
            </a:xfrm>
            <a:custGeom>
              <a:avLst/>
              <a:gdLst>
                <a:gd name="T0" fmla="*/ 360 w 360"/>
                <a:gd name="T1" fmla="*/ 0 h 1557"/>
                <a:gd name="T2" fmla="*/ 360 w 360"/>
                <a:gd name="T3" fmla="*/ 1557 h 1557"/>
                <a:gd name="T4" fmla="*/ 0 w 360"/>
                <a:gd name="T5" fmla="*/ 1557 h 1557"/>
                <a:gd name="T6" fmla="*/ 0 w 360"/>
                <a:gd name="T7" fmla="*/ 333 h 1557"/>
                <a:gd name="T8" fmla="*/ 360 w 360"/>
                <a:gd name="T9" fmla="*/ 0 h 1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0" h="1557">
                  <a:moveTo>
                    <a:pt x="360" y="0"/>
                  </a:moveTo>
                  <a:lnTo>
                    <a:pt x="360" y="1557"/>
                  </a:lnTo>
                  <a:lnTo>
                    <a:pt x="0" y="1557"/>
                  </a:lnTo>
                  <a:lnTo>
                    <a:pt x="0" y="333"/>
                  </a:lnTo>
                  <a:lnTo>
                    <a:pt x="360" y="0"/>
                  </a:lnTo>
                  <a:close/>
                </a:path>
              </a:pathLst>
            </a:custGeom>
            <a:solidFill>
              <a:srgbClr val="44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131" name="Freeform 7">
              <a:extLst>
                <a:ext uri="{FF2B5EF4-FFF2-40B4-BE49-F238E27FC236}">
                  <a16:creationId xmlns:a16="http://schemas.microsoft.com/office/drawing/2014/main" id="{2DFE2DFC-A1B7-4930-A6D5-14FF2033371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6956" y="3987"/>
              <a:ext cx="126" cy="169"/>
            </a:xfrm>
            <a:custGeom>
              <a:avLst/>
              <a:gdLst>
                <a:gd name="T0" fmla="*/ 617 w 1134"/>
                <a:gd name="T1" fmla="*/ 553 h 1524"/>
                <a:gd name="T2" fmla="*/ 642 w 1134"/>
                <a:gd name="T3" fmla="*/ 553 h 1524"/>
                <a:gd name="T4" fmla="*/ 692 w 1134"/>
                <a:gd name="T5" fmla="*/ 556 h 1524"/>
                <a:gd name="T6" fmla="*/ 742 w 1134"/>
                <a:gd name="T7" fmla="*/ 561 h 1524"/>
                <a:gd name="T8" fmla="*/ 791 w 1134"/>
                <a:gd name="T9" fmla="*/ 571 h 1524"/>
                <a:gd name="T10" fmla="*/ 815 w 1134"/>
                <a:gd name="T11" fmla="*/ 576 h 1524"/>
                <a:gd name="T12" fmla="*/ 858 w 1134"/>
                <a:gd name="T13" fmla="*/ 590 h 1524"/>
                <a:gd name="T14" fmla="*/ 900 w 1134"/>
                <a:gd name="T15" fmla="*/ 608 h 1524"/>
                <a:gd name="T16" fmla="*/ 940 w 1134"/>
                <a:gd name="T17" fmla="*/ 629 h 1524"/>
                <a:gd name="T18" fmla="*/ 978 w 1134"/>
                <a:gd name="T19" fmla="*/ 654 h 1524"/>
                <a:gd name="T20" fmla="*/ 997 w 1134"/>
                <a:gd name="T21" fmla="*/ 669 h 1524"/>
                <a:gd name="T22" fmla="*/ 1031 w 1134"/>
                <a:gd name="T23" fmla="*/ 703 h 1524"/>
                <a:gd name="T24" fmla="*/ 1061 w 1134"/>
                <a:gd name="T25" fmla="*/ 741 h 1524"/>
                <a:gd name="T26" fmla="*/ 1084 w 1134"/>
                <a:gd name="T27" fmla="*/ 783 h 1524"/>
                <a:gd name="T28" fmla="*/ 1093 w 1134"/>
                <a:gd name="T29" fmla="*/ 806 h 1524"/>
                <a:gd name="T30" fmla="*/ 1111 w 1134"/>
                <a:gd name="T31" fmla="*/ 857 h 1524"/>
                <a:gd name="T32" fmla="*/ 1123 w 1134"/>
                <a:gd name="T33" fmla="*/ 913 h 1524"/>
                <a:gd name="T34" fmla="*/ 1132 w 1134"/>
                <a:gd name="T35" fmla="*/ 974 h 1524"/>
                <a:gd name="T36" fmla="*/ 1134 w 1134"/>
                <a:gd name="T37" fmla="*/ 1039 h 1524"/>
                <a:gd name="T38" fmla="*/ 1134 w 1134"/>
                <a:gd name="T39" fmla="*/ 1072 h 1524"/>
                <a:gd name="T40" fmla="*/ 1129 w 1134"/>
                <a:gd name="T41" fmla="*/ 1135 h 1524"/>
                <a:gd name="T42" fmla="*/ 1118 w 1134"/>
                <a:gd name="T43" fmla="*/ 1193 h 1524"/>
                <a:gd name="T44" fmla="*/ 1102 w 1134"/>
                <a:gd name="T45" fmla="*/ 1246 h 1524"/>
                <a:gd name="T46" fmla="*/ 1093 w 1134"/>
                <a:gd name="T47" fmla="*/ 1271 h 1524"/>
                <a:gd name="T48" fmla="*/ 1072 w 1134"/>
                <a:gd name="T49" fmla="*/ 1315 h 1524"/>
                <a:gd name="T50" fmla="*/ 1046 w 1134"/>
                <a:gd name="T51" fmla="*/ 1355 h 1524"/>
                <a:gd name="T52" fmla="*/ 1015 w 1134"/>
                <a:gd name="T53" fmla="*/ 1392 h 1524"/>
                <a:gd name="T54" fmla="*/ 978 w 1134"/>
                <a:gd name="T55" fmla="*/ 1423 h 1524"/>
                <a:gd name="T56" fmla="*/ 959 w 1134"/>
                <a:gd name="T57" fmla="*/ 1436 h 1524"/>
                <a:gd name="T58" fmla="*/ 920 w 1134"/>
                <a:gd name="T59" fmla="*/ 1459 h 1524"/>
                <a:gd name="T60" fmla="*/ 879 w 1134"/>
                <a:gd name="T61" fmla="*/ 1479 h 1524"/>
                <a:gd name="T62" fmla="*/ 836 w 1134"/>
                <a:gd name="T63" fmla="*/ 1494 h 1524"/>
                <a:gd name="T64" fmla="*/ 815 w 1134"/>
                <a:gd name="T65" fmla="*/ 1500 h 1524"/>
                <a:gd name="T66" fmla="*/ 766 w 1134"/>
                <a:gd name="T67" fmla="*/ 1511 h 1524"/>
                <a:gd name="T68" fmla="*/ 717 w 1134"/>
                <a:gd name="T69" fmla="*/ 1519 h 1524"/>
                <a:gd name="T70" fmla="*/ 667 w 1134"/>
                <a:gd name="T71" fmla="*/ 1523 h 1524"/>
                <a:gd name="T72" fmla="*/ 617 w 1134"/>
                <a:gd name="T73" fmla="*/ 1524 h 1524"/>
                <a:gd name="T74" fmla="*/ 0 w 1134"/>
                <a:gd name="T75" fmla="*/ 0 h 1524"/>
                <a:gd name="T76" fmla="*/ 1020 w 1134"/>
                <a:gd name="T77" fmla="*/ 342 h 1524"/>
                <a:gd name="T78" fmla="*/ 342 w 1134"/>
                <a:gd name="T79" fmla="*/ 553 h 1524"/>
                <a:gd name="T80" fmla="*/ 616 w 1134"/>
                <a:gd name="T81" fmla="*/ 1207 h 1524"/>
                <a:gd name="T82" fmla="*/ 636 w 1134"/>
                <a:gd name="T83" fmla="*/ 1207 h 1524"/>
                <a:gd name="T84" fmla="*/ 670 w 1134"/>
                <a:gd name="T85" fmla="*/ 1202 h 1524"/>
                <a:gd name="T86" fmla="*/ 701 w 1134"/>
                <a:gd name="T87" fmla="*/ 1193 h 1524"/>
                <a:gd name="T88" fmla="*/ 726 w 1134"/>
                <a:gd name="T89" fmla="*/ 1178 h 1524"/>
                <a:gd name="T90" fmla="*/ 746 w 1134"/>
                <a:gd name="T91" fmla="*/ 1158 h 1524"/>
                <a:gd name="T92" fmla="*/ 760 w 1134"/>
                <a:gd name="T93" fmla="*/ 1134 h 1524"/>
                <a:gd name="T94" fmla="*/ 770 w 1134"/>
                <a:gd name="T95" fmla="*/ 1106 h 1524"/>
                <a:gd name="T96" fmla="*/ 775 w 1134"/>
                <a:gd name="T97" fmla="*/ 1071 h 1524"/>
                <a:gd name="T98" fmla="*/ 776 w 1134"/>
                <a:gd name="T99" fmla="*/ 1052 h 1524"/>
                <a:gd name="T100" fmla="*/ 773 w 1134"/>
                <a:gd name="T101" fmla="*/ 1017 h 1524"/>
                <a:gd name="T102" fmla="*/ 766 w 1134"/>
                <a:gd name="T103" fmla="*/ 985 h 1524"/>
                <a:gd name="T104" fmla="*/ 753 w 1134"/>
                <a:gd name="T105" fmla="*/ 958 h 1524"/>
                <a:gd name="T106" fmla="*/ 736 w 1134"/>
                <a:gd name="T107" fmla="*/ 936 h 1524"/>
                <a:gd name="T108" fmla="*/ 713 w 1134"/>
                <a:gd name="T109" fmla="*/ 919 h 1524"/>
                <a:gd name="T110" fmla="*/ 686 w 1134"/>
                <a:gd name="T111" fmla="*/ 907 h 1524"/>
                <a:gd name="T112" fmla="*/ 654 w 1134"/>
                <a:gd name="T113" fmla="*/ 900 h 1524"/>
                <a:gd name="T114" fmla="*/ 616 w 1134"/>
                <a:gd name="T115" fmla="*/ 897 h 1524"/>
                <a:gd name="T116" fmla="*/ 342 w 1134"/>
                <a:gd name="T117" fmla="*/ 1207 h 1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34" h="1524">
                  <a:moveTo>
                    <a:pt x="342" y="553"/>
                  </a:moveTo>
                  <a:lnTo>
                    <a:pt x="617" y="553"/>
                  </a:lnTo>
                  <a:lnTo>
                    <a:pt x="617" y="553"/>
                  </a:lnTo>
                  <a:lnTo>
                    <a:pt x="642" y="553"/>
                  </a:lnTo>
                  <a:lnTo>
                    <a:pt x="667" y="554"/>
                  </a:lnTo>
                  <a:lnTo>
                    <a:pt x="692" y="556"/>
                  </a:lnTo>
                  <a:lnTo>
                    <a:pt x="717" y="558"/>
                  </a:lnTo>
                  <a:lnTo>
                    <a:pt x="742" y="561"/>
                  </a:lnTo>
                  <a:lnTo>
                    <a:pt x="766" y="566"/>
                  </a:lnTo>
                  <a:lnTo>
                    <a:pt x="791" y="571"/>
                  </a:lnTo>
                  <a:lnTo>
                    <a:pt x="815" y="576"/>
                  </a:lnTo>
                  <a:lnTo>
                    <a:pt x="815" y="576"/>
                  </a:lnTo>
                  <a:lnTo>
                    <a:pt x="837" y="582"/>
                  </a:lnTo>
                  <a:lnTo>
                    <a:pt x="858" y="590"/>
                  </a:lnTo>
                  <a:lnTo>
                    <a:pt x="880" y="598"/>
                  </a:lnTo>
                  <a:lnTo>
                    <a:pt x="900" y="608"/>
                  </a:lnTo>
                  <a:lnTo>
                    <a:pt x="920" y="618"/>
                  </a:lnTo>
                  <a:lnTo>
                    <a:pt x="940" y="629"/>
                  </a:lnTo>
                  <a:lnTo>
                    <a:pt x="959" y="641"/>
                  </a:lnTo>
                  <a:lnTo>
                    <a:pt x="978" y="654"/>
                  </a:lnTo>
                  <a:lnTo>
                    <a:pt x="978" y="654"/>
                  </a:lnTo>
                  <a:lnTo>
                    <a:pt x="997" y="669"/>
                  </a:lnTo>
                  <a:lnTo>
                    <a:pt x="1015" y="685"/>
                  </a:lnTo>
                  <a:lnTo>
                    <a:pt x="1031" y="703"/>
                  </a:lnTo>
                  <a:lnTo>
                    <a:pt x="1047" y="722"/>
                  </a:lnTo>
                  <a:lnTo>
                    <a:pt x="1061" y="741"/>
                  </a:lnTo>
                  <a:lnTo>
                    <a:pt x="1073" y="762"/>
                  </a:lnTo>
                  <a:lnTo>
                    <a:pt x="1084" y="783"/>
                  </a:lnTo>
                  <a:lnTo>
                    <a:pt x="1093" y="806"/>
                  </a:lnTo>
                  <a:lnTo>
                    <a:pt x="1093" y="806"/>
                  </a:lnTo>
                  <a:lnTo>
                    <a:pt x="1102" y="831"/>
                  </a:lnTo>
                  <a:lnTo>
                    <a:pt x="1111" y="857"/>
                  </a:lnTo>
                  <a:lnTo>
                    <a:pt x="1118" y="884"/>
                  </a:lnTo>
                  <a:lnTo>
                    <a:pt x="1123" y="913"/>
                  </a:lnTo>
                  <a:lnTo>
                    <a:pt x="1129" y="942"/>
                  </a:lnTo>
                  <a:lnTo>
                    <a:pt x="1132" y="974"/>
                  </a:lnTo>
                  <a:lnTo>
                    <a:pt x="1134" y="1005"/>
                  </a:lnTo>
                  <a:lnTo>
                    <a:pt x="1134" y="1039"/>
                  </a:lnTo>
                  <a:lnTo>
                    <a:pt x="1134" y="1039"/>
                  </a:lnTo>
                  <a:lnTo>
                    <a:pt x="1134" y="1072"/>
                  </a:lnTo>
                  <a:lnTo>
                    <a:pt x="1132" y="1104"/>
                  </a:lnTo>
                  <a:lnTo>
                    <a:pt x="1129" y="1135"/>
                  </a:lnTo>
                  <a:lnTo>
                    <a:pt x="1123" y="1164"/>
                  </a:lnTo>
                  <a:lnTo>
                    <a:pt x="1118" y="1193"/>
                  </a:lnTo>
                  <a:lnTo>
                    <a:pt x="1111" y="1220"/>
                  </a:lnTo>
                  <a:lnTo>
                    <a:pt x="1102" y="1246"/>
                  </a:lnTo>
                  <a:lnTo>
                    <a:pt x="1093" y="1271"/>
                  </a:lnTo>
                  <a:lnTo>
                    <a:pt x="1093" y="1271"/>
                  </a:lnTo>
                  <a:lnTo>
                    <a:pt x="1084" y="1293"/>
                  </a:lnTo>
                  <a:lnTo>
                    <a:pt x="1072" y="1315"/>
                  </a:lnTo>
                  <a:lnTo>
                    <a:pt x="1061" y="1335"/>
                  </a:lnTo>
                  <a:lnTo>
                    <a:pt x="1046" y="1355"/>
                  </a:lnTo>
                  <a:lnTo>
                    <a:pt x="1031" y="1374"/>
                  </a:lnTo>
                  <a:lnTo>
                    <a:pt x="1015" y="1392"/>
                  </a:lnTo>
                  <a:lnTo>
                    <a:pt x="997" y="1408"/>
                  </a:lnTo>
                  <a:lnTo>
                    <a:pt x="978" y="1423"/>
                  </a:lnTo>
                  <a:lnTo>
                    <a:pt x="978" y="1423"/>
                  </a:lnTo>
                  <a:lnTo>
                    <a:pt x="959" y="1436"/>
                  </a:lnTo>
                  <a:lnTo>
                    <a:pt x="940" y="1447"/>
                  </a:lnTo>
                  <a:lnTo>
                    <a:pt x="920" y="1459"/>
                  </a:lnTo>
                  <a:lnTo>
                    <a:pt x="900" y="1469"/>
                  </a:lnTo>
                  <a:lnTo>
                    <a:pt x="879" y="1479"/>
                  </a:lnTo>
                  <a:lnTo>
                    <a:pt x="858" y="1486"/>
                  </a:lnTo>
                  <a:lnTo>
                    <a:pt x="836" y="1494"/>
                  </a:lnTo>
                  <a:lnTo>
                    <a:pt x="815" y="1500"/>
                  </a:lnTo>
                  <a:lnTo>
                    <a:pt x="815" y="1500"/>
                  </a:lnTo>
                  <a:lnTo>
                    <a:pt x="790" y="1506"/>
                  </a:lnTo>
                  <a:lnTo>
                    <a:pt x="766" y="1511"/>
                  </a:lnTo>
                  <a:lnTo>
                    <a:pt x="742" y="1516"/>
                  </a:lnTo>
                  <a:lnTo>
                    <a:pt x="717" y="1519"/>
                  </a:lnTo>
                  <a:lnTo>
                    <a:pt x="691" y="1521"/>
                  </a:lnTo>
                  <a:lnTo>
                    <a:pt x="667" y="1523"/>
                  </a:lnTo>
                  <a:lnTo>
                    <a:pt x="642" y="1524"/>
                  </a:lnTo>
                  <a:lnTo>
                    <a:pt x="617" y="1524"/>
                  </a:lnTo>
                  <a:lnTo>
                    <a:pt x="0" y="1524"/>
                  </a:lnTo>
                  <a:lnTo>
                    <a:pt x="0" y="0"/>
                  </a:lnTo>
                  <a:lnTo>
                    <a:pt x="1020" y="0"/>
                  </a:lnTo>
                  <a:lnTo>
                    <a:pt x="1020" y="342"/>
                  </a:lnTo>
                  <a:lnTo>
                    <a:pt x="342" y="342"/>
                  </a:lnTo>
                  <a:lnTo>
                    <a:pt x="342" y="553"/>
                  </a:lnTo>
                  <a:close/>
                  <a:moveTo>
                    <a:pt x="342" y="1207"/>
                  </a:moveTo>
                  <a:lnTo>
                    <a:pt x="616" y="1207"/>
                  </a:lnTo>
                  <a:lnTo>
                    <a:pt x="616" y="1207"/>
                  </a:lnTo>
                  <a:lnTo>
                    <a:pt x="636" y="1207"/>
                  </a:lnTo>
                  <a:lnTo>
                    <a:pt x="654" y="1205"/>
                  </a:lnTo>
                  <a:lnTo>
                    <a:pt x="670" y="1202"/>
                  </a:lnTo>
                  <a:lnTo>
                    <a:pt x="686" y="1198"/>
                  </a:lnTo>
                  <a:lnTo>
                    <a:pt x="701" y="1193"/>
                  </a:lnTo>
                  <a:lnTo>
                    <a:pt x="713" y="1185"/>
                  </a:lnTo>
                  <a:lnTo>
                    <a:pt x="726" y="1178"/>
                  </a:lnTo>
                  <a:lnTo>
                    <a:pt x="736" y="1169"/>
                  </a:lnTo>
                  <a:lnTo>
                    <a:pt x="746" y="1158"/>
                  </a:lnTo>
                  <a:lnTo>
                    <a:pt x="753" y="1147"/>
                  </a:lnTo>
                  <a:lnTo>
                    <a:pt x="760" y="1134"/>
                  </a:lnTo>
                  <a:lnTo>
                    <a:pt x="766" y="1120"/>
                  </a:lnTo>
                  <a:lnTo>
                    <a:pt x="770" y="1106"/>
                  </a:lnTo>
                  <a:lnTo>
                    <a:pt x="773" y="1089"/>
                  </a:lnTo>
                  <a:lnTo>
                    <a:pt x="775" y="1071"/>
                  </a:lnTo>
                  <a:lnTo>
                    <a:pt x="776" y="1052"/>
                  </a:lnTo>
                  <a:lnTo>
                    <a:pt x="776" y="1052"/>
                  </a:lnTo>
                  <a:lnTo>
                    <a:pt x="775" y="1033"/>
                  </a:lnTo>
                  <a:lnTo>
                    <a:pt x="773" y="1017"/>
                  </a:lnTo>
                  <a:lnTo>
                    <a:pt x="770" y="1000"/>
                  </a:lnTo>
                  <a:lnTo>
                    <a:pt x="766" y="985"/>
                  </a:lnTo>
                  <a:lnTo>
                    <a:pt x="760" y="970"/>
                  </a:lnTo>
                  <a:lnTo>
                    <a:pt x="753" y="958"/>
                  </a:lnTo>
                  <a:lnTo>
                    <a:pt x="746" y="946"/>
                  </a:lnTo>
                  <a:lnTo>
                    <a:pt x="736" y="936"/>
                  </a:lnTo>
                  <a:lnTo>
                    <a:pt x="726" y="927"/>
                  </a:lnTo>
                  <a:lnTo>
                    <a:pt x="713" y="919"/>
                  </a:lnTo>
                  <a:lnTo>
                    <a:pt x="701" y="913"/>
                  </a:lnTo>
                  <a:lnTo>
                    <a:pt x="686" y="907"/>
                  </a:lnTo>
                  <a:lnTo>
                    <a:pt x="670" y="903"/>
                  </a:lnTo>
                  <a:lnTo>
                    <a:pt x="654" y="900"/>
                  </a:lnTo>
                  <a:lnTo>
                    <a:pt x="636" y="898"/>
                  </a:lnTo>
                  <a:lnTo>
                    <a:pt x="616" y="897"/>
                  </a:lnTo>
                  <a:lnTo>
                    <a:pt x="342" y="897"/>
                  </a:lnTo>
                  <a:lnTo>
                    <a:pt x="342" y="1207"/>
                  </a:lnTo>
                  <a:close/>
                </a:path>
              </a:pathLst>
            </a:custGeom>
            <a:solidFill>
              <a:srgbClr val="444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30873" y="3623983"/>
            <a:ext cx="6207718" cy="2981166"/>
            <a:chOff x="1630873" y="3623983"/>
            <a:chExt cx="6207718" cy="2981166"/>
          </a:xfrm>
        </p:grpSpPr>
        <p:sp>
          <p:nvSpPr>
            <p:cNvPr id="39" name="Title 3">
              <a:extLst>
                <a:ext uri="{FF2B5EF4-FFF2-40B4-BE49-F238E27FC236}">
                  <a16:creationId xmlns:a16="http://schemas.microsoft.com/office/drawing/2014/main" id="{129CE115-8414-4AA0-B129-B3396A770C51}"/>
                </a:ext>
              </a:extLst>
            </p:cNvPr>
            <p:cNvSpPr txBox="1">
              <a:spLocks/>
            </p:cNvSpPr>
            <p:nvPr/>
          </p:nvSpPr>
          <p:spPr>
            <a:xfrm>
              <a:off x="2818275" y="3623983"/>
              <a:ext cx="4623881" cy="590092"/>
            </a:xfrm>
            <a:prstGeom prst="rect">
              <a:avLst/>
            </a:prstGeom>
          </p:spPr>
          <p:txBody>
            <a:bodyPr vert="horz" lIns="0" tIns="0" rIns="0" bIns="0" rtlCol="0" anchor="t" anchorCtr="0">
              <a:noAutofit/>
            </a:bodyPr>
            <a:lstStyle>
              <a:lvl1pPr algn="l" defTabSz="914400" rtl="0" eaLnBrk="1" latinLnBrk="0" hangingPunct="1">
                <a:lnSpc>
                  <a:spcPct val="85000"/>
                </a:lnSpc>
                <a:spcBef>
                  <a:spcPct val="0"/>
                </a:spcBef>
                <a:buNone/>
                <a:defRPr sz="2400" b="0" kern="1200">
                  <a:solidFill>
                    <a:schemeClr val="bg1"/>
                  </a:solidFill>
                  <a:latin typeface="EYInterstate Light" panose="02000506000000020004" pitchFamily="2" charset="0"/>
                  <a:ea typeface="+mj-ea"/>
                  <a:cs typeface="Arial" pitchFamily="34" charset="0"/>
                </a:defRPr>
              </a:lvl1pPr>
            </a:lstStyle>
            <a:p>
              <a:pPr>
                <a:lnSpc>
                  <a:spcPts val="4125"/>
                </a:lnSpc>
              </a:pPr>
              <a:r>
                <a:rPr lang="ru-RU" sz="1800" b="1" dirty="0">
                  <a:latin typeface="+mj-lt"/>
                  <a:ea typeface="+mn-ea"/>
                  <a:cs typeface="+mn-cs"/>
                </a:rPr>
                <a:t>Ключевая информация</a:t>
              </a:r>
            </a:p>
          </p:txBody>
        </p:sp>
        <p:grpSp>
          <p:nvGrpSpPr>
            <p:cNvPr id="114" name="Group 113"/>
            <p:cNvGrpSpPr/>
            <p:nvPr/>
          </p:nvGrpSpPr>
          <p:grpSpPr>
            <a:xfrm>
              <a:off x="2567608" y="4369270"/>
              <a:ext cx="4939043" cy="696220"/>
              <a:chOff x="1148314" y="3092902"/>
              <a:chExt cx="4939043" cy="696220"/>
            </a:xfrm>
          </p:grpSpPr>
          <p:sp>
            <p:nvSpPr>
              <p:cNvPr id="121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2" y="3092902"/>
                <a:ext cx="3842765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 smtClean="0">
                    <a:latin typeface="+mj-lt"/>
                  </a:rPr>
                  <a:t>Организации были </a:t>
                </a:r>
                <a:r>
                  <a:rPr lang="ru-RU" sz="1600" dirty="0">
                    <a:latin typeface="+mj-lt"/>
                  </a:rPr>
                  <a:t>аффилированы с </a:t>
                </a:r>
                <a:r>
                  <a:rPr lang="ru-RU" sz="1600" dirty="0" smtClean="0">
                    <a:latin typeface="+mj-lt"/>
                  </a:rPr>
                  <a:t>ключевым сотрудником </a:t>
                </a:r>
                <a:endParaRPr lang="ru-RU" sz="1600" dirty="0">
                  <a:latin typeface="+mj-lt"/>
                </a:endParaRPr>
              </a:p>
            </p:txBody>
          </p:sp>
          <p:sp>
            <p:nvSpPr>
              <p:cNvPr id="122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48314" y="3104253"/>
                <a:ext cx="811000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ru-RU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3</a:t>
                </a:r>
                <a:endParaRPr lang="ru-RU" sz="2000" spc="-150" dirty="0">
                  <a:solidFill>
                    <a:schemeClr val="bg1"/>
                  </a:solidFill>
                  <a:latin typeface="+mj-lt"/>
                  <a:cs typeface="Arial" pitchFamily="34" charset="0"/>
                </a:endParaRPr>
              </a:p>
            </p:txBody>
          </p:sp>
        </p:grpSp>
        <p:grpSp>
          <p:nvGrpSpPr>
            <p:cNvPr id="116" name="Group 115"/>
            <p:cNvGrpSpPr/>
            <p:nvPr/>
          </p:nvGrpSpPr>
          <p:grpSpPr>
            <a:xfrm>
              <a:off x="1630873" y="5908931"/>
              <a:ext cx="5775668" cy="696218"/>
              <a:chOff x="548949" y="3092904"/>
              <a:chExt cx="5775668" cy="696218"/>
            </a:xfrm>
          </p:grpSpPr>
          <p:sp>
            <p:nvSpPr>
              <p:cNvPr id="117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2" y="3092904"/>
                <a:ext cx="4080025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 smtClean="0">
                    <a:latin typeface="+mj-lt"/>
                  </a:rPr>
                  <a:t>Потенциальный объем экономического ущерба</a:t>
                </a:r>
                <a:endParaRPr lang="ru-RU" sz="1600" dirty="0">
                  <a:latin typeface="+mj-lt"/>
                </a:endParaRPr>
              </a:p>
            </p:txBody>
          </p:sp>
          <p:sp>
            <p:nvSpPr>
              <p:cNvPr id="118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548949" y="3104253"/>
                <a:ext cx="1410365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b="1" spc="-70" dirty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&gt;</a:t>
                </a:r>
                <a:r>
                  <a:rPr lang="en-US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₽</a:t>
                </a:r>
                <a:r>
                  <a:rPr lang="ru-RU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75</a:t>
                </a:r>
                <a:br>
                  <a:rPr lang="ru-RU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</a:br>
                <a:r>
                  <a:rPr lang="ru-RU" sz="2000" spc="-15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млн</a:t>
                </a:r>
                <a:endParaRPr lang="ru-RU" sz="2000" spc="-150" dirty="0">
                  <a:solidFill>
                    <a:schemeClr val="bg1"/>
                  </a:solidFill>
                  <a:latin typeface="+mj-lt"/>
                  <a:cs typeface="Arial" pitchFamily="34" charset="0"/>
                </a:endParaRPr>
              </a:p>
            </p:txBody>
          </p:sp>
        </p:grp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332B938E-E09A-42E0-B63E-BC84EFD69258}"/>
                </a:ext>
              </a:extLst>
            </p:cNvPr>
            <p:cNvCxnSpPr>
              <a:cxnSpLocks/>
            </p:cNvCxnSpPr>
            <p:nvPr/>
          </p:nvCxnSpPr>
          <p:spPr>
            <a:xfrm>
              <a:off x="2818275" y="4191462"/>
              <a:ext cx="1800000" cy="0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2" name="Group 131"/>
            <p:cNvGrpSpPr/>
            <p:nvPr/>
          </p:nvGrpSpPr>
          <p:grpSpPr>
            <a:xfrm>
              <a:off x="2279576" y="5139101"/>
              <a:ext cx="5559015" cy="696218"/>
              <a:chOff x="390743" y="3092904"/>
              <a:chExt cx="5559015" cy="696218"/>
            </a:xfrm>
          </p:grpSpPr>
          <p:sp>
            <p:nvSpPr>
              <p:cNvPr id="133" name="Text Placeholder 1">
                <a:extLst>
                  <a:ext uri="{FF2B5EF4-FFF2-40B4-BE49-F238E27FC236}">
                    <a16:creationId xmlns:a16="http://schemas.microsoft.com/office/drawing/2014/main" id="{04B78BA9-FCF0-4364-9D98-A92BB2EB6D8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244593" y="3092904"/>
                <a:ext cx="3705165" cy="492443"/>
              </a:xfrm>
              <a:prstGeom prst="rect">
                <a:avLst/>
              </a:prstGeom>
            </p:spPr>
            <p:txBody>
              <a:bodyPr vert="horz" wrap="square" lIns="0" tIns="0" rIns="0" bIns="0" rtlCol="0" anchor="ctr" anchorCtr="0">
                <a:spAutoFit/>
              </a:bodyPr>
              <a:lstStyle>
                <a:lvl1pPr indent="0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None/>
                  <a:defRPr lang="en-US" sz="2800" dirty="0" smtClean="0">
                    <a:solidFill>
                      <a:schemeClr val="bg1"/>
                    </a:solidFill>
                    <a:latin typeface="Georgia" panose="02040502050405020303" pitchFamily="18" charset="0"/>
                  </a:defRPr>
                </a:lvl1pPr>
                <a:lvl2pPr marL="713232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2pPr>
                <a:lvl3pPr marL="1069848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6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3pPr>
                <a:lvl4pPr marL="1426464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4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4pPr>
                <a:lvl5pPr marL="1783080" indent="-356616">
                  <a:spcBef>
                    <a:spcPct val="20000"/>
                  </a:spcBef>
                  <a:buClr>
                    <a:schemeClr val="tx2"/>
                  </a:buClr>
                  <a:buSzPct val="110000"/>
                  <a:buFont typeface="EYInterstate Light" panose="02000506000000020004" pitchFamily="2" charset="0"/>
                  <a:buChar char="•"/>
                  <a:defRPr sz="1200">
                    <a:solidFill>
                      <a:schemeClr val="bg1"/>
                    </a:solidFill>
                    <a:latin typeface="EYInterstate Light" panose="02000506000000020004" pitchFamily="2" charset="0"/>
                  </a:defRPr>
                </a:lvl5pPr>
                <a:lvl6pPr marL="25146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6pPr>
                <a:lvl7pPr marL="29718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7pPr>
                <a:lvl8pPr marL="34290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8pPr>
                <a:lvl9pPr marL="3886200" indent="-228600">
                  <a:spcBef>
                    <a:spcPct val="20000"/>
                  </a:spcBef>
                  <a:buFont typeface="Arial" pitchFamily="34" charset="0"/>
                  <a:buChar char="•"/>
                  <a:defRPr sz="2000"/>
                </a:lvl9pPr>
              </a:lstStyle>
              <a:p>
                <a:pPr>
                  <a:spcBef>
                    <a:spcPts val="0"/>
                  </a:spcBef>
                </a:pPr>
                <a:r>
                  <a:rPr lang="ru-RU" sz="1600" dirty="0">
                    <a:latin typeface="+mj-lt"/>
                  </a:rPr>
                  <a:t>Общий объем закупок у </a:t>
                </a:r>
                <a:r>
                  <a:rPr lang="ru-RU" sz="1600" dirty="0" smtClean="0">
                    <a:latin typeface="+mj-lt"/>
                  </a:rPr>
                  <a:t>аффилированных поставщиков</a:t>
                </a:r>
                <a:endParaRPr lang="ru-RU" sz="1600" dirty="0">
                  <a:latin typeface="+mj-lt"/>
                </a:endParaRPr>
              </a:p>
            </p:txBody>
          </p:sp>
          <p:sp>
            <p:nvSpPr>
              <p:cNvPr id="134" name="Text Placeholder 3">
                <a:extLst>
                  <a:ext uri="{FF2B5EF4-FFF2-40B4-BE49-F238E27FC236}">
                    <a16:creationId xmlns:a16="http://schemas.microsoft.com/office/drawing/2014/main" id="{FFED0521-1E5B-4375-8622-91478213625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0743" y="3104253"/>
                <a:ext cx="1568571" cy="684869"/>
              </a:xfrm>
              <a:prstGeom prst="rect">
                <a:avLst/>
              </a:prstGeom>
              <a:noFill/>
            </p:spPr>
            <p:txBody>
              <a:bodyPr vert="horz" wrap="square" lIns="0" tIns="0" rIns="0" bIns="0" anchor="ctr" anchorCtr="0">
                <a:noAutofit/>
              </a:bodyPr>
              <a:lstStyle>
                <a:lvl1pPr marL="0" indent="0" algn="ctr">
                  <a:buNone/>
                  <a:defRPr sz="16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algn="r">
                  <a:lnSpc>
                    <a:spcPct val="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en-US" sz="4000" b="1" spc="-70" dirty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&gt;</a:t>
                </a:r>
                <a:r>
                  <a:rPr lang="en-US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₽</a:t>
                </a:r>
                <a:r>
                  <a:rPr lang="ru-RU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  <a:t>180</a:t>
                </a:r>
                <a:br>
                  <a:rPr lang="ru-RU" sz="4000" b="1" spc="-70" dirty="0" smtClean="0">
                    <a:solidFill>
                      <a:schemeClr val="bg1"/>
                    </a:solidFill>
                    <a:latin typeface="+mj-lt"/>
                    <a:ea typeface="+mj-ea"/>
                    <a:cs typeface="Arial" pitchFamily="34" charset="0"/>
                  </a:rPr>
                </a:br>
                <a:r>
                  <a:rPr lang="ru-RU" sz="2000" spc="-150" dirty="0" smtClean="0">
                    <a:solidFill>
                      <a:schemeClr val="bg1"/>
                    </a:solidFill>
                    <a:latin typeface="+mj-lt"/>
                    <a:cs typeface="Arial" pitchFamily="34" charset="0"/>
                  </a:rPr>
                  <a:t>млн</a:t>
                </a:r>
                <a:endParaRPr lang="ru-RU" sz="2000" spc="-150" dirty="0">
                  <a:solidFill>
                    <a:schemeClr val="bg1"/>
                  </a:solidFill>
                  <a:latin typeface="+mj-lt"/>
                  <a:cs typeface="Arial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21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>
            <a:extLst>
              <a:ext uri="{FF2B5EF4-FFF2-40B4-BE49-F238E27FC236}">
                <a16:creationId xmlns:a16="http://schemas.microsoft.com/office/drawing/2014/main" id="{F31459C5-67AF-41CC-A243-7ADEFBE87AC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5093"/>
            <a:ext cx="12198350" cy="6873093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-19784" y="-46305"/>
            <a:ext cx="12230518" cy="6902052"/>
          </a:xfrm>
          <a:prstGeom prst="rect">
            <a:avLst/>
          </a:prstGeom>
          <a:solidFill>
            <a:srgbClr val="444042">
              <a:alpha val="70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lvl="0" algn="ctr"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444042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9C2F5C99-BDFC-490F-AE79-FCDE7C1FD05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7350" y="6341999"/>
            <a:ext cx="327213" cy="30130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07368" y="3212976"/>
            <a:ext cx="11306318" cy="2736184"/>
            <a:chOff x="407368" y="3212976"/>
            <a:chExt cx="11306318" cy="2736184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F16DC7D-DD28-493B-A991-BED6F3203CF2}"/>
                </a:ext>
              </a:extLst>
            </p:cNvPr>
            <p:cNvCxnSpPr/>
            <p:nvPr/>
          </p:nvCxnSpPr>
          <p:spPr>
            <a:xfrm>
              <a:off x="4079947" y="4869160"/>
              <a:ext cx="0" cy="1080000"/>
            </a:xfrm>
            <a:prstGeom prst="line">
              <a:avLst/>
            </a:prstGeom>
            <a:ln w="19050">
              <a:solidFill>
                <a:schemeClr val="tx2"/>
              </a:solidFill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" name="Freeform 7"/>
            <p:cNvSpPr/>
            <p:nvPr/>
          </p:nvSpPr>
          <p:spPr>
            <a:xfrm>
              <a:off x="497388" y="5582572"/>
              <a:ext cx="3203960" cy="332399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dirty="0" smtClean="0">
                  <a:solidFill>
                    <a:schemeClr val="bg1"/>
                  </a:solidFill>
                  <a:latin typeface="Montserrat"/>
                </a:rPr>
                <a:t>офисов</a:t>
              </a:r>
              <a:endPara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8FDF62-EBE3-4060-A83E-31424BE97A0F}"/>
                </a:ext>
              </a:extLst>
            </p:cNvPr>
            <p:cNvCxnSpPr/>
            <p:nvPr/>
          </p:nvCxnSpPr>
          <p:spPr>
            <a:xfrm>
              <a:off x="8041106" y="4869160"/>
              <a:ext cx="0" cy="1080000"/>
            </a:xfrm>
            <a:prstGeom prst="line">
              <a:avLst/>
            </a:prstGeom>
            <a:ln w="19050">
              <a:solidFill>
                <a:schemeClr val="tx2"/>
              </a:solidFill>
              <a:tailEnd type="non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Freeform 11"/>
            <p:cNvSpPr/>
            <p:nvPr/>
          </p:nvSpPr>
          <p:spPr>
            <a:xfrm>
              <a:off x="497388" y="4793127"/>
              <a:ext cx="3203960" cy="914096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sz="6600" b="1" noProof="0" dirty="0" smtClean="0">
                  <a:solidFill>
                    <a:schemeClr val="bg1"/>
                  </a:solidFill>
                  <a:latin typeface="Montserrat"/>
                </a:rPr>
                <a:t>1</a:t>
              </a:r>
              <a:r>
                <a:rPr lang="ru-RU" sz="6600" b="1" noProof="0" dirty="0" smtClean="0">
                  <a:solidFill>
                    <a:schemeClr val="bg1"/>
                  </a:solidFill>
                  <a:latin typeface="Montserrat"/>
                </a:rPr>
                <a:t>1</a:t>
              </a: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4457040" y="5582572"/>
              <a:ext cx="3203960" cy="332399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dirty="0" smtClean="0">
                  <a:solidFill>
                    <a:schemeClr val="bg1"/>
                  </a:solidFill>
                  <a:latin typeface="Montserrat"/>
                </a:rPr>
                <a:t>специалистов</a:t>
              </a:r>
              <a:endPara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4457040" y="4793127"/>
              <a:ext cx="3203960" cy="914096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6600" b="1" noProof="0" dirty="0" smtClean="0">
                  <a:solidFill>
                    <a:schemeClr val="bg1"/>
                  </a:solidFill>
                  <a:latin typeface="Montserrat"/>
                </a:rPr>
                <a:t>4000+</a:t>
              </a: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8419706" y="5582572"/>
              <a:ext cx="3203960" cy="332399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2400" dirty="0" smtClean="0">
                  <a:solidFill>
                    <a:schemeClr val="bg1"/>
                  </a:solidFill>
                  <a:latin typeface="Montserrat"/>
                </a:rPr>
                <a:t>лет в России</a:t>
              </a:r>
              <a:endPara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8419706" y="4793127"/>
              <a:ext cx="3203960" cy="914096"/>
            </a:xfrm>
            <a:custGeom>
              <a:avLst/>
              <a:gdLst>
                <a:gd name="connsiteX0" fmla="*/ 0 w 3537814"/>
                <a:gd name="connsiteY0" fmla="*/ 176891 h 1768907"/>
                <a:gd name="connsiteX1" fmla="*/ 176891 w 3537814"/>
                <a:gd name="connsiteY1" fmla="*/ 0 h 1768907"/>
                <a:gd name="connsiteX2" fmla="*/ 3360923 w 3537814"/>
                <a:gd name="connsiteY2" fmla="*/ 0 h 1768907"/>
                <a:gd name="connsiteX3" fmla="*/ 3537814 w 3537814"/>
                <a:gd name="connsiteY3" fmla="*/ 176891 h 1768907"/>
                <a:gd name="connsiteX4" fmla="*/ 3537814 w 3537814"/>
                <a:gd name="connsiteY4" fmla="*/ 1592016 h 1768907"/>
                <a:gd name="connsiteX5" fmla="*/ 3360923 w 3537814"/>
                <a:gd name="connsiteY5" fmla="*/ 1768907 h 1768907"/>
                <a:gd name="connsiteX6" fmla="*/ 176891 w 3537814"/>
                <a:gd name="connsiteY6" fmla="*/ 1768907 h 1768907"/>
                <a:gd name="connsiteX7" fmla="*/ 0 w 3537814"/>
                <a:gd name="connsiteY7" fmla="*/ 1592016 h 1768907"/>
                <a:gd name="connsiteX8" fmla="*/ 0 w 3537814"/>
                <a:gd name="connsiteY8" fmla="*/ 176891 h 17689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537814" h="1768907">
                  <a:moveTo>
                    <a:pt x="0" y="176891"/>
                  </a:moveTo>
                  <a:cubicBezTo>
                    <a:pt x="0" y="79197"/>
                    <a:pt x="79197" y="0"/>
                    <a:pt x="176891" y="0"/>
                  </a:cubicBezTo>
                  <a:lnTo>
                    <a:pt x="3360923" y="0"/>
                  </a:lnTo>
                  <a:cubicBezTo>
                    <a:pt x="3458617" y="0"/>
                    <a:pt x="3537814" y="79197"/>
                    <a:pt x="3537814" y="176891"/>
                  </a:cubicBezTo>
                  <a:lnTo>
                    <a:pt x="3537814" y="1592016"/>
                  </a:lnTo>
                  <a:cubicBezTo>
                    <a:pt x="3537814" y="1689710"/>
                    <a:pt x="3458617" y="1768907"/>
                    <a:pt x="3360923" y="1768907"/>
                  </a:cubicBezTo>
                  <a:lnTo>
                    <a:pt x="176891" y="1768907"/>
                  </a:lnTo>
                  <a:cubicBezTo>
                    <a:pt x="79197" y="1768907"/>
                    <a:pt x="0" y="1689710"/>
                    <a:pt x="0" y="1592016"/>
                  </a:cubicBezTo>
                  <a:lnTo>
                    <a:pt x="0" y="176891"/>
                  </a:lnTo>
                  <a:close/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sp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ru-RU" sz="6600" b="1" noProof="0" dirty="0" smtClean="0">
                  <a:solidFill>
                    <a:schemeClr val="bg1"/>
                  </a:solidFill>
                  <a:latin typeface="Montserrat"/>
                </a:rPr>
                <a:t>35+</a:t>
              </a:r>
              <a:endParaRPr kumimoji="0" lang="en-US" sz="6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</a:endParaRPr>
            </a:p>
          </p:txBody>
        </p:sp>
        <p:sp>
          <p:nvSpPr>
            <p:cNvPr id="80" name="Rectangle: Rounded Corners 140">
              <a:extLst>
                <a:ext uri="{FF2B5EF4-FFF2-40B4-BE49-F238E27FC236}">
                  <a16:creationId xmlns:a16="http://schemas.microsoft.com/office/drawing/2014/main" id="{5E442415-9C07-4808-9E76-AA7BE73458E5}"/>
                </a:ext>
              </a:extLst>
            </p:cNvPr>
            <p:cNvSpPr/>
            <p:nvPr/>
          </p:nvSpPr>
          <p:spPr>
            <a:xfrm>
              <a:off x="407368" y="3212976"/>
              <a:ext cx="3384000" cy="900000"/>
            </a:xfrm>
            <a:prstGeom prst="roundRect">
              <a:avLst/>
            </a:prstGeom>
            <a:solidFill>
              <a:srgbClr val="444042"/>
            </a:solidFill>
            <a:ln w="9525">
              <a:noFill/>
            </a:ln>
            <a:effectLst>
              <a:outerShdw blurRad="63500" sx="105000" sy="105000" algn="ctr" rotWithShape="0">
                <a:schemeClr val="tx2">
                  <a:alpha val="8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91440" bIns="91440" rtlCol="0" anchor="ctr" anchorCtr="1"/>
            <a:lstStyle/>
            <a:p>
              <a:pPr algn="ctr"/>
              <a:r>
                <a:rPr lang="ru-RU" dirty="0" smtClean="0">
                  <a:ln/>
                  <a:solidFill>
                    <a:schemeClr val="bg1"/>
                  </a:solidFill>
                  <a:latin typeface="+mj-lt"/>
                </a:rPr>
                <a:t>Аудиторские </a:t>
              </a:r>
              <a:r>
                <a:rPr lang="ru-RU" dirty="0">
                  <a:ln/>
                  <a:solidFill>
                    <a:schemeClr val="bg1"/>
                  </a:solidFill>
                  <a:latin typeface="+mj-lt"/>
                </a:rPr>
                <a:t>и сопутствующие услуги</a:t>
              </a:r>
              <a:endParaRPr lang="en-US" dirty="0">
                <a:ln/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81" name="Rectangle: Rounded Corners 141">
              <a:extLst>
                <a:ext uri="{FF2B5EF4-FFF2-40B4-BE49-F238E27FC236}">
                  <a16:creationId xmlns:a16="http://schemas.microsoft.com/office/drawing/2014/main" id="{1128D354-C4F9-406D-A567-7E1327417B36}"/>
                </a:ext>
              </a:extLst>
            </p:cNvPr>
            <p:cNvSpPr/>
            <p:nvPr/>
          </p:nvSpPr>
          <p:spPr>
            <a:xfrm>
              <a:off x="4368527" y="3212976"/>
              <a:ext cx="3384000" cy="900000"/>
            </a:xfrm>
            <a:prstGeom prst="roundRect">
              <a:avLst/>
            </a:prstGeom>
            <a:solidFill>
              <a:srgbClr val="444042"/>
            </a:solidFill>
            <a:ln w="9525">
              <a:noFill/>
            </a:ln>
            <a:effectLst>
              <a:outerShdw blurRad="63500" sx="105000" sy="105000" algn="ctr" rotWithShape="0">
                <a:schemeClr val="tx2">
                  <a:alpha val="8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91440" bIns="91440" rtlCol="0" anchor="ctr" anchorCtr="1"/>
            <a:lstStyle/>
            <a:p>
              <a:pPr algn="ctr"/>
              <a:r>
                <a:rPr lang="ru-RU" dirty="0">
                  <a:ln/>
                  <a:solidFill>
                    <a:schemeClr val="bg1"/>
                  </a:solidFill>
                  <a:latin typeface="+mj-lt"/>
                </a:rPr>
                <a:t>Услуги в области консалтинга, технологий и транзакций</a:t>
              </a:r>
            </a:p>
          </p:txBody>
        </p:sp>
        <p:sp>
          <p:nvSpPr>
            <p:cNvPr id="82" name="Rectangle: Rounded Corners 142">
              <a:extLst>
                <a:ext uri="{FF2B5EF4-FFF2-40B4-BE49-F238E27FC236}">
                  <a16:creationId xmlns:a16="http://schemas.microsoft.com/office/drawing/2014/main" id="{4272706E-B007-40F6-8CCA-E3E905EB9CC0}"/>
                </a:ext>
              </a:extLst>
            </p:cNvPr>
            <p:cNvSpPr/>
            <p:nvPr/>
          </p:nvSpPr>
          <p:spPr>
            <a:xfrm>
              <a:off x="8329686" y="3212976"/>
              <a:ext cx="3384000" cy="900000"/>
            </a:xfrm>
            <a:prstGeom prst="roundRect">
              <a:avLst/>
            </a:prstGeom>
            <a:solidFill>
              <a:srgbClr val="444042"/>
            </a:solidFill>
            <a:ln w="9525">
              <a:noFill/>
            </a:ln>
            <a:effectLst>
              <a:outerShdw blurRad="63500" sx="105000" sy="105000" algn="ctr" rotWithShape="0">
                <a:schemeClr val="tx2">
                  <a:alpha val="8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91440" bIns="91440" rtlCol="0" anchor="ctr" anchorCtr="1"/>
            <a:lstStyle/>
            <a:p>
              <a:pPr algn="ctr"/>
              <a:r>
                <a:rPr lang="ru-RU" dirty="0">
                  <a:ln/>
                  <a:solidFill>
                    <a:schemeClr val="bg1"/>
                  </a:solidFill>
                  <a:latin typeface="+mj-lt"/>
                </a:rPr>
                <a:t>Налоги, право и сопровождение </a:t>
              </a:r>
              <a:r>
                <a:rPr lang="ru-RU" dirty="0" smtClean="0">
                  <a:ln/>
                  <a:solidFill>
                    <a:schemeClr val="bg1"/>
                  </a:solidFill>
                  <a:latin typeface="+mj-lt"/>
                </a:rPr>
                <a:t>бизнеса</a:t>
              </a:r>
              <a:endParaRPr lang="ru-RU" dirty="0">
                <a:ln/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56400" y="331200"/>
            <a:ext cx="11454932" cy="2449728"/>
            <a:chOff x="356400" y="331200"/>
            <a:chExt cx="11454932" cy="2449728"/>
          </a:xfrm>
        </p:grpSpPr>
        <p:sp>
          <p:nvSpPr>
            <p:cNvPr id="2" name="Rectangle 1"/>
            <p:cNvSpPr/>
            <p:nvPr/>
          </p:nvSpPr>
          <p:spPr>
            <a:xfrm>
              <a:off x="362060" y="1303600"/>
              <a:ext cx="1144927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lang="ru-RU" sz="1600" dirty="0">
                  <a:solidFill>
                    <a:schemeClr val="bg1"/>
                  </a:solidFill>
                  <a:latin typeface="+mj-lt"/>
                </a:rPr>
                <a:t>Группа компаний Б1 (ранее компания EY в России и Беларуси) предлагает многопрофильную экспертизу в сфере аудиторских услуг, стратегического, технологического и бизнес-консалтинга, сделок, оценки, налогообложения, права и сопровождения бизнеса</a:t>
              </a:r>
              <a:r>
                <a:rPr lang="ru-RU" sz="1600" dirty="0" smtClean="0">
                  <a:solidFill>
                    <a:schemeClr val="bg1"/>
                  </a:solidFill>
                  <a:latin typeface="+mj-lt"/>
                </a:rPr>
                <a:t>.</a:t>
              </a:r>
            </a:p>
            <a:p>
              <a:pPr>
                <a:spcAft>
                  <a:spcPts val="1200"/>
                </a:spcAft>
              </a:pPr>
              <a:r>
                <a:rPr lang="ru-RU" sz="1600" dirty="0" smtClean="0">
                  <a:solidFill>
                    <a:schemeClr val="bg1"/>
                  </a:solidFill>
                  <a:latin typeface="+mj-lt"/>
                </a:rPr>
                <a:t>Мы помогаем клиентам находить новые решения, развивать и трансформировать бизнес, управляя финансовыми и человеческими ресурсами.</a:t>
              </a:r>
              <a:endParaRPr lang="en-US" sz="16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AD012D9-C089-48CF-BA79-458ADE68E666}"/>
                </a:ext>
              </a:extLst>
            </p:cNvPr>
            <p:cNvSpPr txBox="1"/>
            <p:nvPr/>
          </p:nvSpPr>
          <p:spPr>
            <a:xfrm>
              <a:off x="356400" y="331200"/>
              <a:ext cx="10996184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algn="ctr">
                <a:defRPr sz="5400" b="1" spc="-150">
                  <a:gradFill>
                    <a:gsLst>
                      <a:gs pos="0">
                        <a:schemeClr val="tx2"/>
                      </a:gs>
                      <a:gs pos="100000">
                        <a:srgbClr val="65FF8D"/>
                      </a:gs>
                    </a:gsLst>
                    <a:lin ang="6000000" scaled="0"/>
                  </a:gradFill>
                  <a:effectLst>
                    <a:outerShdw blurRad="381000" sx="105000" sy="105000" algn="ctr" rotWithShape="0">
                      <a:srgbClr val="65E5FF">
                        <a:alpha val="40000"/>
                      </a:srgbClr>
                    </a:outerShdw>
                  </a:effectLst>
                  <a:latin typeface="+mj-lt"/>
                </a:defRPr>
              </a:lvl1pPr>
            </a:lstStyle>
            <a:p>
              <a:pPr algn="l"/>
              <a:r>
                <a:rPr lang="ru-RU" sz="4800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Montserrat" panose="00000500000000000000" pitchFamily="2" charset="0"/>
                </a:rPr>
                <a:t>Группа компаний Б1</a:t>
              </a:r>
            </a:p>
          </p:txBody>
        </p:sp>
      </p:grpSp>
      <p:sp>
        <p:nvSpPr>
          <p:cNvPr id="19" name="Slide Number Placeholder 1"/>
          <p:cNvSpPr txBox="1">
            <a:spLocks/>
          </p:cNvSpPr>
          <p:nvPr/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defTabSz="685767">
              <a:defRPr lang="en-IN" sz="800" smtClean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/>
              <a:t>Страница </a:t>
            </a:r>
            <a:fld id="{F1BC30E3-FFE5-4B91-AA19-87A149EBB9EE}" type="slidenum">
              <a:rPr/>
              <a:pPr/>
              <a:t>13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225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670146" y="0"/>
            <a:ext cx="10521854" cy="6858001"/>
            <a:chOff x="1670146" y="0"/>
            <a:chExt cx="10521854" cy="6858001"/>
          </a:xfrm>
        </p:grpSpPr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EBD87A8E-8B65-44D6-A540-82EEE77E4686}"/>
                </a:ext>
              </a:extLst>
            </p:cNvPr>
            <p:cNvSpPr/>
            <p:nvPr/>
          </p:nvSpPr>
          <p:spPr>
            <a:xfrm>
              <a:off x="6489336" y="0"/>
              <a:ext cx="5702664" cy="685800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endParaRPr lang="uk-UA" sz="1200" dirty="0">
                <a:solidFill>
                  <a:schemeClr val="tx1"/>
                </a:solidFill>
              </a:endParaRPr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D84D2B66-2330-49DE-A71A-61FEB9CC6CE0}"/>
                </a:ext>
              </a:extLst>
            </p:cNvPr>
            <p:cNvSpPr/>
            <p:nvPr/>
          </p:nvSpPr>
          <p:spPr>
            <a:xfrm rot="5400000" flipV="1">
              <a:off x="1670147" y="-1"/>
              <a:ext cx="6858000" cy="6858001"/>
            </a:xfrm>
            <a:prstGeom prst="flowChartDocument">
              <a:avLst/>
            </a:prstGeom>
            <a:solidFill>
              <a:srgbClr val="44404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t" anchorCtr="0">
              <a:noAutofit/>
            </a:bodyPr>
            <a:lstStyle/>
            <a:p>
              <a:pPr algn="ctr"/>
              <a:endParaRPr lang="uk-UA" sz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0" name="Google Shape;1242;p17"/>
          <p:cNvGrpSpPr/>
          <p:nvPr/>
        </p:nvGrpSpPr>
        <p:grpSpPr>
          <a:xfrm>
            <a:off x="9339940" y="0"/>
            <a:ext cx="2852060" cy="6858001"/>
            <a:chOff x="5228900" y="2144375"/>
            <a:chExt cx="511000" cy="1395725"/>
          </a:xfrm>
        </p:grpSpPr>
        <p:sp>
          <p:nvSpPr>
            <p:cNvPr id="62" name="Google Shape;1243;p17"/>
            <p:cNvSpPr/>
            <p:nvPr/>
          </p:nvSpPr>
          <p:spPr>
            <a:xfrm>
              <a:off x="5474825" y="2144375"/>
              <a:ext cx="9675" cy="925"/>
            </a:xfrm>
            <a:custGeom>
              <a:avLst/>
              <a:gdLst/>
              <a:ahLst/>
              <a:cxnLst/>
              <a:rect l="l" t="t" r="r" b="b"/>
              <a:pathLst>
                <a:path w="387" h="37" extrusionOk="0">
                  <a:moveTo>
                    <a:pt x="201" y="1"/>
                  </a:moveTo>
                  <a:cubicBezTo>
                    <a:pt x="134" y="1"/>
                    <a:pt x="68" y="14"/>
                    <a:pt x="0" y="37"/>
                  </a:cubicBezTo>
                  <a:lnTo>
                    <a:pt x="387" y="37"/>
                  </a:lnTo>
                  <a:cubicBezTo>
                    <a:pt x="322" y="12"/>
                    <a:pt x="261" y="1"/>
                    <a:pt x="20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244;p17"/>
            <p:cNvSpPr/>
            <p:nvPr/>
          </p:nvSpPr>
          <p:spPr>
            <a:xfrm>
              <a:off x="5739875" y="3400875"/>
              <a:ext cx="25" cy="2100"/>
            </a:xfrm>
            <a:custGeom>
              <a:avLst/>
              <a:gdLst/>
              <a:ahLst/>
              <a:cxnLst/>
              <a:rect l="l" t="t" r="r" b="b"/>
              <a:pathLst>
                <a:path w="1" h="84" extrusionOk="0">
                  <a:moveTo>
                    <a:pt x="1" y="1"/>
                  </a:moveTo>
                  <a:lnTo>
                    <a:pt x="1" y="83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245;p17"/>
            <p:cNvSpPr/>
            <p:nvPr/>
          </p:nvSpPr>
          <p:spPr>
            <a:xfrm>
              <a:off x="5328575" y="3492100"/>
              <a:ext cx="192175" cy="48000"/>
            </a:xfrm>
            <a:custGeom>
              <a:avLst/>
              <a:gdLst/>
              <a:ahLst/>
              <a:cxnLst/>
              <a:rect l="l" t="t" r="r" b="b"/>
              <a:pathLst>
                <a:path w="7687" h="1920" extrusionOk="0">
                  <a:moveTo>
                    <a:pt x="363" y="1"/>
                  </a:moveTo>
                  <a:cubicBezTo>
                    <a:pt x="245" y="1"/>
                    <a:pt x="124" y="13"/>
                    <a:pt x="0" y="41"/>
                  </a:cubicBezTo>
                  <a:cubicBezTo>
                    <a:pt x="147" y="177"/>
                    <a:pt x="233" y="281"/>
                    <a:pt x="337" y="345"/>
                  </a:cubicBezTo>
                  <a:cubicBezTo>
                    <a:pt x="899" y="685"/>
                    <a:pt x="1478" y="878"/>
                    <a:pt x="2076" y="938"/>
                  </a:cubicBezTo>
                  <a:cubicBezTo>
                    <a:pt x="2509" y="981"/>
                    <a:pt x="2956" y="978"/>
                    <a:pt x="3371" y="1379"/>
                  </a:cubicBezTo>
                  <a:cubicBezTo>
                    <a:pt x="3411" y="1419"/>
                    <a:pt x="3487" y="1431"/>
                    <a:pt x="3557" y="1431"/>
                  </a:cubicBezTo>
                  <a:cubicBezTo>
                    <a:pt x="3588" y="1431"/>
                    <a:pt x="3618" y="1429"/>
                    <a:pt x="3643" y="1425"/>
                  </a:cubicBezTo>
                  <a:cubicBezTo>
                    <a:pt x="3699" y="1418"/>
                    <a:pt x="3753" y="1411"/>
                    <a:pt x="3805" y="1411"/>
                  </a:cubicBezTo>
                  <a:cubicBezTo>
                    <a:pt x="3939" y="1411"/>
                    <a:pt x="4057" y="1459"/>
                    <a:pt x="4158" y="1668"/>
                  </a:cubicBezTo>
                  <a:cubicBezTo>
                    <a:pt x="4215" y="1790"/>
                    <a:pt x="4294" y="1873"/>
                    <a:pt x="4387" y="1919"/>
                  </a:cubicBezTo>
                  <a:lnTo>
                    <a:pt x="7686" y="1919"/>
                  </a:lnTo>
                  <a:cubicBezTo>
                    <a:pt x="7078" y="1787"/>
                    <a:pt x="6469" y="1615"/>
                    <a:pt x="5868" y="1447"/>
                  </a:cubicBezTo>
                  <a:cubicBezTo>
                    <a:pt x="4365" y="1021"/>
                    <a:pt x="2887" y="606"/>
                    <a:pt x="1432" y="213"/>
                  </a:cubicBezTo>
                  <a:cubicBezTo>
                    <a:pt x="1089" y="120"/>
                    <a:pt x="738" y="1"/>
                    <a:pt x="363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246;p17"/>
            <p:cNvSpPr/>
            <p:nvPr/>
          </p:nvSpPr>
          <p:spPr>
            <a:xfrm>
              <a:off x="5229200" y="3455625"/>
              <a:ext cx="23275" cy="22000"/>
            </a:xfrm>
            <a:custGeom>
              <a:avLst/>
              <a:gdLst/>
              <a:ahLst/>
              <a:cxnLst/>
              <a:rect l="l" t="t" r="r" b="b"/>
              <a:pathLst>
                <a:path w="931" h="880" extrusionOk="0">
                  <a:moveTo>
                    <a:pt x="0" y="1"/>
                  </a:moveTo>
                  <a:lnTo>
                    <a:pt x="0" y="688"/>
                  </a:lnTo>
                  <a:cubicBezTo>
                    <a:pt x="83" y="734"/>
                    <a:pt x="164" y="780"/>
                    <a:pt x="250" y="827"/>
                  </a:cubicBezTo>
                  <a:cubicBezTo>
                    <a:pt x="321" y="866"/>
                    <a:pt x="406" y="880"/>
                    <a:pt x="494" y="880"/>
                  </a:cubicBezTo>
                  <a:cubicBezTo>
                    <a:pt x="591" y="880"/>
                    <a:pt x="691" y="862"/>
                    <a:pt x="776" y="841"/>
                  </a:cubicBezTo>
                  <a:cubicBezTo>
                    <a:pt x="930" y="809"/>
                    <a:pt x="905" y="658"/>
                    <a:pt x="758" y="548"/>
                  </a:cubicBezTo>
                  <a:cubicBezTo>
                    <a:pt x="504" y="362"/>
                    <a:pt x="250" y="183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247;p17"/>
            <p:cNvSpPr/>
            <p:nvPr/>
          </p:nvSpPr>
          <p:spPr>
            <a:xfrm>
              <a:off x="5229200" y="2336425"/>
              <a:ext cx="510700" cy="200800"/>
            </a:xfrm>
            <a:custGeom>
              <a:avLst/>
              <a:gdLst/>
              <a:ahLst/>
              <a:cxnLst/>
              <a:rect l="l" t="t" r="r" b="b"/>
              <a:pathLst>
                <a:path w="20428" h="8032" extrusionOk="0">
                  <a:moveTo>
                    <a:pt x="5718" y="0"/>
                  </a:moveTo>
                  <a:cubicBezTo>
                    <a:pt x="5088" y="0"/>
                    <a:pt x="4494" y="163"/>
                    <a:pt x="3893" y="277"/>
                  </a:cubicBezTo>
                  <a:cubicBezTo>
                    <a:pt x="3802" y="295"/>
                    <a:pt x="3706" y="304"/>
                    <a:pt x="3610" y="304"/>
                  </a:cubicBezTo>
                  <a:cubicBezTo>
                    <a:pt x="3535" y="304"/>
                    <a:pt x="3460" y="299"/>
                    <a:pt x="3389" y="288"/>
                  </a:cubicBezTo>
                  <a:cubicBezTo>
                    <a:pt x="3067" y="240"/>
                    <a:pt x="2747" y="190"/>
                    <a:pt x="2424" y="190"/>
                  </a:cubicBezTo>
                  <a:cubicBezTo>
                    <a:pt x="2244" y="190"/>
                    <a:pt x="2064" y="205"/>
                    <a:pt x="1882" y="245"/>
                  </a:cubicBezTo>
                  <a:cubicBezTo>
                    <a:pt x="1538" y="320"/>
                    <a:pt x="1349" y="492"/>
                    <a:pt x="1313" y="814"/>
                  </a:cubicBezTo>
                  <a:cubicBezTo>
                    <a:pt x="1299" y="972"/>
                    <a:pt x="1216" y="1046"/>
                    <a:pt x="1070" y="1097"/>
                  </a:cubicBezTo>
                  <a:cubicBezTo>
                    <a:pt x="712" y="1211"/>
                    <a:pt x="354" y="1333"/>
                    <a:pt x="0" y="1451"/>
                  </a:cubicBezTo>
                  <a:lnTo>
                    <a:pt x="0" y="2055"/>
                  </a:lnTo>
                  <a:cubicBezTo>
                    <a:pt x="311" y="1927"/>
                    <a:pt x="619" y="1784"/>
                    <a:pt x="945" y="1687"/>
                  </a:cubicBezTo>
                  <a:cubicBezTo>
                    <a:pt x="1731" y="1454"/>
                    <a:pt x="2540" y="1261"/>
                    <a:pt x="3346" y="1039"/>
                  </a:cubicBezTo>
                  <a:cubicBezTo>
                    <a:pt x="3721" y="937"/>
                    <a:pt x="4101" y="906"/>
                    <a:pt x="4490" y="906"/>
                  </a:cubicBezTo>
                  <a:cubicBezTo>
                    <a:pt x="4615" y="906"/>
                    <a:pt x="4742" y="909"/>
                    <a:pt x="4870" y="914"/>
                  </a:cubicBezTo>
                  <a:cubicBezTo>
                    <a:pt x="4922" y="916"/>
                    <a:pt x="4974" y="917"/>
                    <a:pt x="5027" y="917"/>
                  </a:cubicBezTo>
                  <a:cubicBezTo>
                    <a:pt x="5298" y="917"/>
                    <a:pt x="5583" y="890"/>
                    <a:pt x="5825" y="800"/>
                  </a:cubicBezTo>
                  <a:cubicBezTo>
                    <a:pt x="6091" y="701"/>
                    <a:pt x="6350" y="656"/>
                    <a:pt x="6610" y="656"/>
                  </a:cubicBezTo>
                  <a:cubicBezTo>
                    <a:pt x="6823" y="656"/>
                    <a:pt x="7038" y="686"/>
                    <a:pt x="7260" y="742"/>
                  </a:cubicBezTo>
                  <a:cubicBezTo>
                    <a:pt x="7640" y="843"/>
                    <a:pt x="8033" y="975"/>
                    <a:pt x="8423" y="982"/>
                  </a:cubicBezTo>
                  <a:cubicBezTo>
                    <a:pt x="8956" y="996"/>
                    <a:pt x="9478" y="1039"/>
                    <a:pt x="10012" y="1140"/>
                  </a:cubicBezTo>
                  <a:cubicBezTo>
                    <a:pt x="10806" y="1286"/>
                    <a:pt x="11600" y="1433"/>
                    <a:pt x="12345" y="1773"/>
                  </a:cubicBezTo>
                  <a:cubicBezTo>
                    <a:pt x="12538" y="1862"/>
                    <a:pt x="12760" y="1934"/>
                    <a:pt x="12974" y="1951"/>
                  </a:cubicBezTo>
                  <a:cubicBezTo>
                    <a:pt x="13282" y="1977"/>
                    <a:pt x="13436" y="2106"/>
                    <a:pt x="13547" y="2342"/>
                  </a:cubicBezTo>
                  <a:cubicBezTo>
                    <a:pt x="13643" y="2549"/>
                    <a:pt x="13844" y="2681"/>
                    <a:pt x="14094" y="2775"/>
                  </a:cubicBezTo>
                  <a:cubicBezTo>
                    <a:pt x="14520" y="2936"/>
                    <a:pt x="14946" y="3107"/>
                    <a:pt x="15343" y="3319"/>
                  </a:cubicBezTo>
                  <a:cubicBezTo>
                    <a:pt x="15633" y="3472"/>
                    <a:pt x="15876" y="3695"/>
                    <a:pt x="16141" y="3888"/>
                  </a:cubicBezTo>
                  <a:cubicBezTo>
                    <a:pt x="16120" y="3923"/>
                    <a:pt x="16102" y="3956"/>
                    <a:pt x="16080" y="3991"/>
                  </a:cubicBezTo>
                  <a:cubicBezTo>
                    <a:pt x="15916" y="3956"/>
                    <a:pt x="15722" y="3959"/>
                    <a:pt x="15590" y="3884"/>
                  </a:cubicBezTo>
                  <a:cubicBezTo>
                    <a:pt x="15107" y="3612"/>
                    <a:pt x="14660" y="3297"/>
                    <a:pt x="14183" y="3036"/>
                  </a:cubicBezTo>
                  <a:cubicBezTo>
                    <a:pt x="13826" y="2839"/>
                    <a:pt x="13450" y="2653"/>
                    <a:pt x="13057" y="2535"/>
                  </a:cubicBezTo>
                  <a:cubicBezTo>
                    <a:pt x="12949" y="2502"/>
                    <a:pt x="12824" y="2487"/>
                    <a:pt x="12699" y="2487"/>
                  </a:cubicBezTo>
                  <a:cubicBezTo>
                    <a:pt x="12551" y="2487"/>
                    <a:pt x="12402" y="2509"/>
                    <a:pt x="12280" y="2549"/>
                  </a:cubicBezTo>
                  <a:cubicBezTo>
                    <a:pt x="12178" y="2581"/>
                    <a:pt x="12086" y="2597"/>
                    <a:pt x="12000" y="2597"/>
                  </a:cubicBezTo>
                  <a:cubicBezTo>
                    <a:pt x="11884" y="2597"/>
                    <a:pt x="11776" y="2569"/>
                    <a:pt x="11661" y="2514"/>
                  </a:cubicBezTo>
                  <a:cubicBezTo>
                    <a:pt x="11500" y="2435"/>
                    <a:pt x="11336" y="2364"/>
                    <a:pt x="11189" y="2267"/>
                  </a:cubicBezTo>
                  <a:cubicBezTo>
                    <a:pt x="10212" y="1634"/>
                    <a:pt x="9100" y="1462"/>
                    <a:pt x="7965" y="1398"/>
                  </a:cubicBezTo>
                  <a:cubicBezTo>
                    <a:pt x="7178" y="1355"/>
                    <a:pt x="6398" y="1315"/>
                    <a:pt x="5625" y="1272"/>
                  </a:cubicBezTo>
                  <a:cubicBezTo>
                    <a:pt x="5516" y="1266"/>
                    <a:pt x="5407" y="1263"/>
                    <a:pt x="5300" y="1263"/>
                  </a:cubicBezTo>
                  <a:cubicBezTo>
                    <a:pt x="4795" y="1263"/>
                    <a:pt x="4315" y="1343"/>
                    <a:pt x="3907" y="1659"/>
                  </a:cubicBezTo>
                  <a:cubicBezTo>
                    <a:pt x="3640" y="1865"/>
                    <a:pt x="3362" y="2013"/>
                    <a:pt x="3016" y="2013"/>
                  </a:cubicBezTo>
                  <a:cubicBezTo>
                    <a:pt x="2955" y="2013"/>
                    <a:pt x="2892" y="2008"/>
                    <a:pt x="2826" y="1999"/>
                  </a:cubicBezTo>
                  <a:cubicBezTo>
                    <a:pt x="2805" y="1995"/>
                    <a:pt x="2783" y="1994"/>
                    <a:pt x="2761" y="1994"/>
                  </a:cubicBezTo>
                  <a:cubicBezTo>
                    <a:pt x="2651" y="1994"/>
                    <a:pt x="2534" y="2034"/>
                    <a:pt x="2426" y="2070"/>
                  </a:cubicBezTo>
                  <a:cubicBezTo>
                    <a:pt x="1979" y="2217"/>
                    <a:pt x="1538" y="2381"/>
                    <a:pt x="1092" y="2521"/>
                  </a:cubicBezTo>
                  <a:cubicBezTo>
                    <a:pt x="1007" y="2548"/>
                    <a:pt x="912" y="2557"/>
                    <a:pt x="819" y="2557"/>
                  </a:cubicBezTo>
                  <a:cubicBezTo>
                    <a:pt x="778" y="2557"/>
                    <a:pt x="737" y="2555"/>
                    <a:pt x="697" y="2553"/>
                  </a:cubicBezTo>
                  <a:cubicBezTo>
                    <a:pt x="663" y="2550"/>
                    <a:pt x="630" y="2548"/>
                    <a:pt x="598" y="2548"/>
                  </a:cubicBezTo>
                  <a:cubicBezTo>
                    <a:pt x="472" y="2548"/>
                    <a:pt x="370" y="2578"/>
                    <a:pt x="290" y="2707"/>
                  </a:cubicBezTo>
                  <a:cubicBezTo>
                    <a:pt x="175" y="2896"/>
                    <a:pt x="111" y="2982"/>
                    <a:pt x="0" y="3003"/>
                  </a:cubicBezTo>
                  <a:lnTo>
                    <a:pt x="0" y="3226"/>
                  </a:lnTo>
                  <a:cubicBezTo>
                    <a:pt x="243" y="3132"/>
                    <a:pt x="486" y="3036"/>
                    <a:pt x="733" y="2943"/>
                  </a:cubicBezTo>
                  <a:cubicBezTo>
                    <a:pt x="1268" y="2736"/>
                    <a:pt x="1819" y="2573"/>
                    <a:pt x="2414" y="2573"/>
                  </a:cubicBezTo>
                  <a:cubicBezTo>
                    <a:pt x="2580" y="2573"/>
                    <a:pt x="2750" y="2585"/>
                    <a:pt x="2923" y="2614"/>
                  </a:cubicBezTo>
                  <a:cubicBezTo>
                    <a:pt x="2993" y="2625"/>
                    <a:pt x="3063" y="2631"/>
                    <a:pt x="3133" y="2631"/>
                  </a:cubicBezTo>
                  <a:cubicBezTo>
                    <a:pt x="3461" y="2631"/>
                    <a:pt x="3781" y="2504"/>
                    <a:pt x="3993" y="2242"/>
                  </a:cubicBezTo>
                  <a:cubicBezTo>
                    <a:pt x="4162" y="2037"/>
                    <a:pt x="4380" y="1945"/>
                    <a:pt x="4637" y="1923"/>
                  </a:cubicBezTo>
                  <a:cubicBezTo>
                    <a:pt x="5164" y="1881"/>
                    <a:pt x="5697" y="1817"/>
                    <a:pt x="6233" y="1817"/>
                  </a:cubicBezTo>
                  <a:cubicBezTo>
                    <a:pt x="6283" y="1817"/>
                    <a:pt x="6333" y="1818"/>
                    <a:pt x="6383" y="1819"/>
                  </a:cubicBezTo>
                  <a:cubicBezTo>
                    <a:pt x="7181" y="1841"/>
                    <a:pt x="7997" y="1870"/>
                    <a:pt x="8791" y="2009"/>
                  </a:cubicBezTo>
                  <a:cubicBezTo>
                    <a:pt x="9940" y="2206"/>
                    <a:pt x="10971" y="2742"/>
                    <a:pt x="12033" y="3229"/>
                  </a:cubicBezTo>
                  <a:cubicBezTo>
                    <a:pt x="12316" y="3362"/>
                    <a:pt x="12588" y="3530"/>
                    <a:pt x="12892" y="3605"/>
                  </a:cubicBezTo>
                  <a:cubicBezTo>
                    <a:pt x="13422" y="3738"/>
                    <a:pt x="13976" y="3809"/>
                    <a:pt x="14524" y="3909"/>
                  </a:cubicBezTo>
                  <a:cubicBezTo>
                    <a:pt x="15734" y="4131"/>
                    <a:pt x="16807" y="4603"/>
                    <a:pt x="17651" y="5451"/>
                  </a:cubicBezTo>
                  <a:cubicBezTo>
                    <a:pt x="17927" y="5730"/>
                    <a:pt x="18163" y="6035"/>
                    <a:pt x="18445" y="6306"/>
                  </a:cubicBezTo>
                  <a:cubicBezTo>
                    <a:pt x="18885" y="6732"/>
                    <a:pt x="19315" y="7183"/>
                    <a:pt x="19830" y="7545"/>
                  </a:cubicBezTo>
                  <a:cubicBezTo>
                    <a:pt x="20049" y="7698"/>
                    <a:pt x="20245" y="7860"/>
                    <a:pt x="20428" y="8032"/>
                  </a:cubicBezTo>
                  <a:lnTo>
                    <a:pt x="20428" y="6597"/>
                  </a:lnTo>
                  <a:cubicBezTo>
                    <a:pt x="19522" y="5770"/>
                    <a:pt x="18517" y="5036"/>
                    <a:pt x="17587" y="4267"/>
                  </a:cubicBezTo>
                  <a:cubicBezTo>
                    <a:pt x="17512" y="4206"/>
                    <a:pt x="17439" y="4168"/>
                    <a:pt x="17351" y="4168"/>
                  </a:cubicBezTo>
                  <a:cubicBezTo>
                    <a:pt x="17300" y="4168"/>
                    <a:pt x="17243" y="4181"/>
                    <a:pt x="17179" y="4210"/>
                  </a:cubicBezTo>
                  <a:cubicBezTo>
                    <a:pt x="17152" y="4223"/>
                    <a:pt x="17119" y="4227"/>
                    <a:pt x="17083" y="4227"/>
                  </a:cubicBezTo>
                  <a:cubicBezTo>
                    <a:pt x="16985" y="4227"/>
                    <a:pt x="16862" y="4191"/>
                    <a:pt x="16760" y="4170"/>
                  </a:cubicBezTo>
                  <a:cubicBezTo>
                    <a:pt x="16713" y="4159"/>
                    <a:pt x="16682" y="4085"/>
                    <a:pt x="16646" y="4038"/>
                  </a:cubicBezTo>
                  <a:cubicBezTo>
                    <a:pt x="16710" y="4031"/>
                    <a:pt x="16778" y="4020"/>
                    <a:pt x="16846" y="4012"/>
                  </a:cubicBezTo>
                  <a:cubicBezTo>
                    <a:pt x="16925" y="4006"/>
                    <a:pt x="17004" y="3999"/>
                    <a:pt x="17078" y="3991"/>
                  </a:cubicBezTo>
                  <a:cubicBezTo>
                    <a:pt x="17035" y="3931"/>
                    <a:pt x="17010" y="3852"/>
                    <a:pt x="16950" y="3809"/>
                  </a:cubicBezTo>
                  <a:cubicBezTo>
                    <a:pt x="16299" y="3344"/>
                    <a:pt x="15665" y="2871"/>
                    <a:pt x="15007" y="2431"/>
                  </a:cubicBezTo>
                  <a:cubicBezTo>
                    <a:pt x="14441" y="2055"/>
                    <a:pt x="13858" y="1708"/>
                    <a:pt x="13275" y="1361"/>
                  </a:cubicBezTo>
                  <a:cubicBezTo>
                    <a:pt x="13144" y="1284"/>
                    <a:pt x="12992" y="1222"/>
                    <a:pt x="12841" y="1222"/>
                  </a:cubicBezTo>
                  <a:cubicBezTo>
                    <a:pt x="12750" y="1222"/>
                    <a:pt x="12659" y="1245"/>
                    <a:pt x="12573" y="1301"/>
                  </a:cubicBezTo>
                  <a:cubicBezTo>
                    <a:pt x="12478" y="1360"/>
                    <a:pt x="12393" y="1385"/>
                    <a:pt x="12315" y="1385"/>
                  </a:cubicBezTo>
                  <a:cubicBezTo>
                    <a:pt x="12166" y="1385"/>
                    <a:pt x="12046" y="1293"/>
                    <a:pt x="11940" y="1183"/>
                  </a:cubicBezTo>
                  <a:cubicBezTo>
                    <a:pt x="11564" y="778"/>
                    <a:pt x="11057" y="617"/>
                    <a:pt x="10512" y="524"/>
                  </a:cubicBezTo>
                  <a:cubicBezTo>
                    <a:pt x="10008" y="438"/>
                    <a:pt x="9496" y="402"/>
                    <a:pt x="9003" y="306"/>
                  </a:cubicBezTo>
                  <a:cubicBezTo>
                    <a:pt x="7944" y="95"/>
                    <a:pt x="6884" y="37"/>
                    <a:pt x="5832" y="2"/>
                  </a:cubicBezTo>
                  <a:cubicBezTo>
                    <a:pt x="5794" y="1"/>
                    <a:pt x="5756" y="0"/>
                    <a:pt x="57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248;p17"/>
            <p:cNvSpPr/>
            <p:nvPr/>
          </p:nvSpPr>
          <p:spPr>
            <a:xfrm>
              <a:off x="5327850" y="3525750"/>
              <a:ext cx="56400" cy="14350"/>
            </a:xfrm>
            <a:custGeom>
              <a:avLst/>
              <a:gdLst/>
              <a:ahLst/>
              <a:cxnLst/>
              <a:rect l="l" t="t" r="r" b="b"/>
              <a:pathLst>
                <a:path w="2256" h="574" extrusionOk="0">
                  <a:moveTo>
                    <a:pt x="363" y="0"/>
                  </a:moveTo>
                  <a:cubicBezTo>
                    <a:pt x="242" y="0"/>
                    <a:pt x="123" y="106"/>
                    <a:pt x="1" y="155"/>
                  </a:cubicBezTo>
                  <a:cubicBezTo>
                    <a:pt x="108" y="284"/>
                    <a:pt x="205" y="469"/>
                    <a:pt x="330" y="527"/>
                  </a:cubicBezTo>
                  <a:cubicBezTo>
                    <a:pt x="362" y="541"/>
                    <a:pt x="394" y="559"/>
                    <a:pt x="426" y="573"/>
                  </a:cubicBezTo>
                  <a:lnTo>
                    <a:pt x="2255" y="573"/>
                  </a:lnTo>
                  <a:cubicBezTo>
                    <a:pt x="2094" y="512"/>
                    <a:pt x="1933" y="456"/>
                    <a:pt x="1772" y="401"/>
                  </a:cubicBezTo>
                  <a:cubicBezTo>
                    <a:pt x="1314" y="248"/>
                    <a:pt x="855" y="104"/>
                    <a:pt x="405" y="5"/>
                  </a:cubicBezTo>
                  <a:cubicBezTo>
                    <a:pt x="391" y="2"/>
                    <a:pt x="377" y="0"/>
                    <a:pt x="3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249;p17"/>
            <p:cNvSpPr/>
            <p:nvPr/>
          </p:nvSpPr>
          <p:spPr>
            <a:xfrm>
              <a:off x="5229200" y="2304425"/>
              <a:ext cx="510700" cy="180375"/>
            </a:xfrm>
            <a:custGeom>
              <a:avLst/>
              <a:gdLst/>
              <a:ahLst/>
              <a:cxnLst/>
              <a:rect l="l" t="t" r="r" b="b"/>
              <a:pathLst>
                <a:path w="20428" h="7215" extrusionOk="0">
                  <a:moveTo>
                    <a:pt x="6448" y="1"/>
                  </a:moveTo>
                  <a:cubicBezTo>
                    <a:pt x="6178" y="1"/>
                    <a:pt x="5906" y="28"/>
                    <a:pt x="5632" y="94"/>
                  </a:cubicBezTo>
                  <a:cubicBezTo>
                    <a:pt x="4935" y="262"/>
                    <a:pt x="4230" y="390"/>
                    <a:pt x="3516" y="390"/>
                  </a:cubicBezTo>
                  <a:cubicBezTo>
                    <a:pt x="3424" y="390"/>
                    <a:pt x="3331" y="388"/>
                    <a:pt x="3239" y="384"/>
                  </a:cubicBezTo>
                  <a:cubicBezTo>
                    <a:pt x="3030" y="374"/>
                    <a:pt x="2822" y="369"/>
                    <a:pt x="2616" y="369"/>
                  </a:cubicBezTo>
                  <a:cubicBezTo>
                    <a:pt x="1726" y="369"/>
                    <a:pt x="854" y="460"/>
                    <a:pt x="0" y="620"/>
                  </a:cubicBezTo>
                  <a:lnTo>
                    <a:pt x="0" y="1081"/>
                  </a:lnTo>
                  <a:cubicBezTo>
                    <a:pt x="648" y="981"/>
                    <a:pt x="1323" y="963"/>
                    <a:pt x="1993" y="960"/>
                  </a:cubicBezTo>
                  <a:cubicBezTo>
                    <a:pt x="2330" y="960"/>
                    <a:pt x="2667" y="963"/>
                    <a:pt x="3006" y="963"/>
                  </a:cubicBezTo>
                  <a:cubicBezTo>
                    <a:pt x="3748" y="963"/>
                    <a:pt x="4495" y="948"/>
                    <a:pt x="5249" y="853"/>
                  </a:cubicBezTo>
                  <a:cubicBezTo>
                    <a:pt x="5955" y="763"/>
                    <a:pt x="6678" y="697"/>
                    <a:pt x="7400" y="697"/>
                  </a:cubicBezTo>
                  <a:cubicBezTo>
                    <a:pt x="7516" y="697"/>
                    <a:pt x="7631" y="699"/>
                    <a:pt x="7747" y="702"/>
                  </a:cubicBezTo>
                  <a:cubicBezTo>
                    <a:pt x="8426" y="720"/>
                    <a:pt x="9117" y="884"/>
                    <a:pt x="9797" y="1031"/>
                  </a:cubicBezTo>
                  <a:cubicBezTo>
                    <a:pt x="10262" y="1132"/>
                    <a:pt x="10710" y="1307"/>
                    <a:pt x="11161" y="1468"/>
                  </a:cubicBezTo>
                  <a:cubicBezTo>
                    <a:pt x="11361" y="1540"/>
                    <a:pt x="11532" y="1675"/>
                    <a:pt x="11733" y="1747"/>
                  </a:cubicBezTo>
                  <a:cubicBezTo>
                    <a:pt x="13404" y="2341"/>
                    <a:pt x="14849" y="3300"/>
                    <a:pt x="16352" y="4245"/>
                  </a:cubicBezTo>
                  <a:cubicBezTo>
                    <a:pt x="16430" y="4295"/>
                    <a:pt x="16496" y="4328"/>
                    <a:pt x="16573" y="4328"/>
                  </a:cubicBezTo>
                  <a:cubicBezTo>
                    <a:pt x="16619" y="4328"/>
                    <a:pt x="16670" y="4316"/>
                    <a:pt x="16728" y="4288"/>
                  </a:cubicBezTo>
                  <a:cubicBezTo>
                    <a:pt x="16789" y="4257"/>
                    <a:pt x="16846" y="4243"/>
                    <a:pt x="16898" y="4243"/>
                  </a:cubicBezTo>
                  <a:cubicBezTo>
                    <a:pt x="17041" y="4243"/>
                    <a:pt x="17155" y="4344"/>
                    <a:pt x="17247" y="4488"/>
                  </a:cubicBezTo>
                  <a:cubicBezTo>
                    <a:pt x="17111" y="4481"/>
                    <a:pt x="16974" y="4470"/>
                    <a:pt x="16764" y="4455"/>
                  </a:cubicBezTo>
                  <a:lnTo>
                    <a:pt x="16764" y="4455"/>
                  </a:lnTo>
                  <a:cubicBezTo>
                    <a:pt x="16871" y="4570"/>
                    <a:pt x="16918" y="4638"/>
                    <a:pt x="16986" y="4684"/>
                  </a:cubicBezTo>
                  <a:cubicBezTo>
                    <a:pt x="17569" y="5074"/>
                    <a:pt x="18163" y="5461"/>
                    <a:pt x="18756" y="5858"/>
                  </a:cubicBezTo>
                  <a:cubicBezTo>
                    <a:pt x="19351" y="6255"/>
                    <a:pt x="19952" y="6649"/>
                    <a:pt x="20409" y="7193"/>
                  </a:cubicBezTo>
                  <a:cubicBezTo>
                    <a:pt x="20417" y="7200"/>
                    <a:pt x="20421" y="7208"/>
                    <a:pt x="20428" y="7214"/>
                  </a:cubicBezTo>
                  <a:lnTo>
                    <a:pt x="20428" y="6037"/>
                  </a:lnTo>
                  <a:cubicBezTo>
                    <a:pt x="19666" y="5378"/>
                    <a:pt x="18893" y="4745"/>
                    <a:pt x="18059" y="4169"/>
                  </a:cubicBezTo>
                  <a:cubicBezTo>
                    <a:pt x="17089" y="3504"/>
                    <a:pt x="16105" y="2874"/>
                    <a:pt x="15028" y="2398"/>
                  </a:cubicBezTo>
                  <a:cubicBezTo>
                    <a:pt x="13818" y="1865"/>
                    <a:pt x="12599" y="1378"/>
                    <a:pt x="11392" y="921"/>
                  </a:cubicBezTo>
                  <a:cubicBezTo>
                    <a:pt x="10699" y="652"/>
                    <a:pt x="9983" y="434"/>
                    <a:pt x="9221" y="387"/>
                  </a:cubicBezTo>
                  <a:cubicBezTo>
                    <a:pt x="8813" y="362"/>
                    <a:pt x="8405" y="294"/>
                    <a:pt x="8008" y="212"/>
                  </a:cubicBezTo>
                  <a:cubicBezTo>
                    <a:pt x="7487" y="101"/>
                    <a:pt x="6970" y="1"/>
                    <a:pt x="644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250;p17"/>
            <p:cNvSpPr/>
            <p:nvPr/>
          </p:nvSpPr>
          <p:spPr>
            <a:xfrm>
              <a:off x="5229200" y="3532375"/>
              <a:ext cx="17975" cy="7725"/>
            </a:xfrm>
            <a:custGeom>
              <a:avLst/>
              <a:gdLst/>
              <a:ahLst/>
              <a:cxnLst/>
              <a:rect l="l" t="t" r="r" b="b"/>
              <a:pathLst>
                <a:path w="719" h="309" extrusionOk="0">
                  <a:moveTo>
                    <a:pt x="0" y="1"/>
                  </a:moveTo>
                  <a:lnTo>
                    <a:pt x="0" y="308"/>
                  </a:lnTo>
                  <a:lnTo>
                    <a:pt x="719" y="308"/>
                  </a:lnTo>
                  <a:cubicBezTo>
                    <a:pt x="709" y="305"/>
                    <a:pt x="701" y="298"/>
                    <a:pt x="691" y="294"/>
                  </a:cubicBezTo>
                  <a:cubicBezTo>
                    <a:pt x="469" y="172"/>
                    <a:pt x="233" y="72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251;p17"/>
            <p:cNvSpPr/>
            <p:nvPr/>
          </p:nvSpPr>
          <p:spPr>
            <a:xfrm>
              <a:off x="5229200" y="3492200"/>
              <a:ext cx="18600" cy="22300"/>
            </a:xfrm>
            <a:custGeom>
              <a:avLst/>
              <a:gdLst/>
              <a:ahLst/>
              <a:cxnLst/>
              <a:rect l="l" t="t" r="r" b="b"/>
              <a:pathLst>
                <a:path w="744" h="892" extrusionOk="0">
                  <a:moveTo>
                    <a:pt x="0" y="1"/>
                  </a:moveTo>
                  <a:lnTo>
                    <a:pt x="0" y="688"/>
                  </a:lnTo>
                  <a:cubicBezTo>
                    <a:pt x="190" y="763"/>
                    <a:pt x="387" y="824"/>
                    <a:pt x="576" y="888"/>
                  </a:cubicBezTo>
                  <a:cubicBezTo>
                    <a:pt x="585" y="890"/>
                    <a:pt x="593" y="891"/>
                    <a:pt x="602" y="891"/>
                  </a:cubicBezTo>
                  <a:cubicBezTo>
                    <a:pt x="648" y="891"/>
                    <a:pt x="697" y="862"/>
                    <a:pt x="733" y="838"/>
                  </a:cubicBezTo>
                  <a:cubicBezTo>
                    <a:pt x="744" y="831"/>
                    <a:pt x="712" y="741"/>
                    <a:pt x="684" y="706"/>
                  </a:cubicBezTo>
                  <a:cubicBezTo>
                    <a:pt x="465" y="455"/>
                    <a:pt x="250" y="205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252;p17"/>
            <p:cNvSpPr/>
            <p:nvPr/>
          </p:nvSpPr>
          <p:spPr>
            <a:xfrm>
              <a:off x="5229200" y="3405100"/>
              <a:ext cx="31675" cy="40250"/>
            </a:xfrm>
            <a:custGeom>
              <a:avLst/>
              <a:gdLst/>
              <a:ahLst/>
              <a:cxnLst/>
              <a:rect l="l" t="t" r="r" b="b"/>
              <a:pathLst>
                <a:path w="1267" h="1610" extrusionOk="0">
                  <a:moveTo>
                    <a:pt x="0" y="0"/>
                  </a:moveTo>
                  <a:lnTo>
                    <a:pt x="0" y="1016"/>
                  </a:lnTo>
                  <a:cubicBezTo>
                    <a:pt x="164" y="1155"/>
                    <a:pt x="332" y="1295"/>
                    <a:pt x="497" y="1434"/>
                  </a:cubicBezTo>
                  <a:cubicBezTo>
                    <a:pt x="632" y="1549"/>
                    <a:pt x="747" y="1609"/>
                    <a:pt x="853" y="1609"/>
                  </a:cubicBezTo>
                  <a:cubicBezTo>
                    <a:pt x="940" y="1609"/>
                    <a:pt x="1020" y="1570"/>
                    <a:pt x="1102" y="1488"/>
                  </a:cubicBezTo>
                  <a:cubicBezTo>
                    <a:pt x="1267" y="1327"/>
                    <a:pt x="1159" y="1134"/>
                    <a:pt x="1016" y="958"/>
                  </a:cubicBezTo>
                  <a:cubicBezTo>
                    <a:pt x="909" y="830"/>
                    <a:pt x="776" y="719"/>
                    <a:pt x="654" y="601"/>
                  </a:cubicBezTo>
                  <a:cubicBezTo>
                    <a:pt x="436" y="397"/>
                    <a:pt x="211" y="204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253;p17"/>
            <p:cNvSpPr/>
            <p:nvPr/>
          </p:nvSpPr>
          <p:spPr>
            <a:xfrm>
              <a:off x="5605075" y="2451575"/>
              <a:ext cx="134825" cy="145225"/>
            </a:xfrm>
            <a:custGeom>
              <a:avLst/>
              <a:gdLst/>
              <a:ahLst/>
              <a:cxnLst/>
              <a:rect l="l" t="t" r="r" b="b"/>
              <a:pathLst>
                <a:path w="5393" h="5809" extrusionOk="0">
                  <a:moveTo>
                    <a:pt x="0" y="4"/>
                  </a:moveTo>
                  <a:lnTo>
                    <a:pt x="0" y="4"/>
                  </a:lnTo>
                  <a:cubicBezTo>
                    <a:pt x="43" y="105"/>
                    <a:pt x="65" y="212"/>
                    <a:pt x="133" y="298"/>
                  </a:cubicBezTo>
                  <a:cubicBezTo>
                    <a:pt x="187" y="366"/>
                    <a:pt x="291" y="405"/>
                    <a:pt x="376" y="452"/>
                  </a:cubicBezTo>
                  <a:cubicBezTo>
                    <a:pt x="501" y="527"/>
                    <a:pt x="644" y="584"/>
                    <a:pt x="763" y="663"/>
                  </a:cubicBezTo>
                  <a:cubicBezTo>
                    <a:pt x="1772" y="1332"/>
                    <a:pt x="2602" y="2144"/>
                    <a:pt x="3249" y="3110"/>
                  </a:cubicBezTo>
                  <a:cubicBezTo>
                    <a:pt x="3410" y="3350"/>
                    <a:pt x="3625" y="3568"/>
                    <a:pt x="3833" y="3790"/>
                  </a:cubicBezTo>
                  <a:cubicBezTo>
                    <a:pt x="3997" y="3966"/>
                    <a:pt x="4219" y="4113"/>
                    <a:pt x="4352" y="4301"/>
                  </a:cubicBezTo>
                  <a:cubicBezTo>
                    <a:pt x="4705" y="4795"/>
                    <a:pt x="5046" y="5304"/>
                    <a:pt x="5393" y="5809"/>
                  </a:cubicBezTo>
                  <a:lnTo>
                    <a:pt x="5393" y="4696"/>
                  </a:lnTo>
                  <a:cubicBezTo>
                    <a:pt x="4702" y="3905"/>
                    <a:pt x="4040" y="3114"/>
                    <a:pt x="3414" y="2313"/>
                  </a:cubicBezTo>
                  <a:cubicBezTo>
                    <a:pt x="2613" y="1289"/>
                    <a:pt x="1600" y="519"/>
                    <a:pt x="319" y="37"/>
                  </a:cubicBezTo>
                  <a:cubicBezTo>
                    <a:pt x="226" y="1"/>
                    <a:pt x="108" y="15"/>
                    <a:pt x="0" y="4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254;p17"/>
            <p:cNvSpPr/>
            <p:nvPr/>
          </p:nvSpPr>
          <p:spPr>
            <a:xfrm>
              <a:off x="5271050" y="3443900"/>
              <a:ext cx="45725" cy="43000"/>
            </a:xfrm>
            <a:custGeom>
              <a:avLst/>
              <a:gdLst/>
              <a:ahLst/>
              <a:cxnLst/>
              <a:rect l="l" t="t" r="r" b="b"/>
              <a:pathLst>
                <a:path w="1829" h="1720" extrusionOk="0">
                  <a:moveTo>
                    <a:pt x="8" y="1"/>
                  </a:moveTo>
                  <a:lnTo>
                    <a:pt x="8" y="1"/>
                  </a:lnTo>
                  <a:cubicBezTo>
                    <a:pt x="19" y="126"/>
                    <a:pt x="1" y="201"/>
                    <a:pt x="32" y="247"/>
                  </a:cubicBezTo>
                  <a:cubicBezTo>
                    <a:pt x="265" y="609"/>
                    <a:pt x="480" y="988"/>
                    <a:pt x="752" y="1317"/>
                  </a:cubicBezTo>
                  <a:cubicBezTo>
                    <a:pt x="935" y="1536"/>
                    <a:pt x="1193" y="1720"/>
                    <a:pt x="1462" y="1720"/>
                  </a:cubicBezTo>
                  <a:cubicBezTo>
                    <a:pt x="1488" y="1720"/>
                    <a:pt x="1513" y="1718"/>
                    <a:pt x="1539" y="1715"/>
                  </a:cubicBezTo>
                  <a:cubicBezTo>
                    <a:pt x="1650" y="1697"/>
                    <a:pt x="1779" y="1611"/>
                    <a:pt x="1808" y="1507"/>
                  </a:cubicBezTo>
                  <a:cubicBezTo>
                    <a:pt x="1829" y="1443"/>
                    <a:pt x="1707" y="1253"/>
                    <a:pt x="1614" y="1182"/>
                  </a:cubicBezTo>
                  <a:cubicBezTo>
                    <a:pt x="1102" y="792"/>
                    <a:pt x="584" y="423"/>
                    <a:pt x="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255;p17"/>
            <p:cNvSpPr/>
            <p:nvPr/>
          </p:nvSpPr>
          <p:spPr>
            <a:xfrm>
              <a:off x="5665725" y="3383625"/>
              <a:ext cx="74175" cy="41250"/>
            </a:xfrm>
            <a:custGeom>
              <a:avLst/>
              <a:gdLst/>
              <a:ahLst/>
              <a:cxnLst/>
              <a:rect l="l" t="t" r="r" b="b"/>
              <a:pathLst>
                <a:path w="2967" h="1650" extrusionOk="0">
                  <a:moveTo>
                    <a:pt x="2967" y="0"/>
                  </a:moveTo>
                  <a:cubicBezTo>
                    <a:pt x="2881" y="68"/>
                    <a:pt x="2824" y="161"/>
                    <a:pt x="2816" y="301"/>
                  </a:cubicBezTo>
                  <a:cubicBezTo>
                    <a:pt x="2770" y="303"/>
                    <a:pt x="2725" y="304"/>
                    <a:pt x="2681" y="304"/>
                  </a:cubicBezTo>
                  <a:cubicBezTo>
                    <a:pt x="2609" y="304"/>
                    <a:pt x="2540" y="302"/>
                    <a:pt x="2474" y="302"/>
                  </a:cubicBezTo>
                  <a:cubicBezTo>
                    <a:pt x="2354" y="302"/>
                    <a:pt x="2246" y="309"/>
                    <a:pt x="2158" y="347"/>
                  </a:cubicBezTo>
                  <a:cubicBezTo>
                    <a:pt x="2008" y="415"/>
                    <a:pt x="1929" y="597"/>
                    <a:pt x="1818" y="730"/>
                  </a:cubicBezTo>
                  <a:cubicBezTo>
                    <a:pt x="1728" y="698"/>
                    <a:pt x="1567" y="598"/>
                    <a:pt x="1450" y="598"/>
                  </a:cubicBezTo>
                  <a:cubicBezTo>
                    <a:pt x="1437" y="598"/>
                    <a:pt x="1425" y="599"/>
                    <a:pt x="1414" y="601"/>
                  </a:cubicBezTo>
                  <a:cubicBezTo>
                    <a:pt x="973" y="698"/>
                    <a:pt x="552" y="838"/>
                    <a:pt x="136" y="973"/>
                  </a:cubicBezTo>
                  <a:cubicBezTo>
                    <a:pt x="68" y="995"/>
                    <a:pt x="0" y="1145"/>
                    <a:pt x="7" y="1152"/>
                  </a:cubicBezTo>
                  <a:cubicBezTo>
                    <a:pt x="205" y="1324"/>
                    <a:pt x="398" y="1520"/>
                    <a:pt x="620" y="1639"/>
                  </a:cubicBezTo>
                  <a:cubicBezTo>
                    <a:pt x="634" y="1646"/>
                    <a:pt x="650" y="1650"/>
                    <a:pt x="668" y="1650"/>
                  </a:cubicBezTo>
                  <a:cubicBezTo>
                    <a:pt x="758" y="1650"/>
                    <a:pt x="883" y="1563"/>
                    <a:pt x="988" y="1525"/>
                  </a:cubicBezTo>
                  <a:cubicBezTo>
                    <a:pt x="1048" y="1502"/>
                    <a:pt x="1109" y="1443"/>
                    <a:pt x="1167" y="1443"/>
                  </a:cubicBezTo>
                  <a:cubicBezTo>
                    <a:pt x="1174" y="1443"/>
                    <a:pt x="1181" y="1444"/>
                    <a:pt x="1188" y="1446"/>
                  </a:cubicBezTo>
                  <a:cubicBezTo>
                    <a:pt x="1339" y="1490"/>
                    <a:pt x="1477" y="1509"/>
                    <a:pt x="1610" y="1509"/>
                  </a:cubicBezTo>
                  <a:cubicBezTo>
                    <a:pt x="1788" y="1509"/>
                    <a:pt x="1958" y="1474"/>
                    <a:pt x="2140" y="1417"/>
                  </a:cubicBezTo>
                  <a:cubicBezTo>
                    <a:pt x="2548" y="1288"/>
                    <a:pt x="2945" y="1209"/>
                    <a:pt x="2967" y="773"/>
                  </a:cubicBezTo>
                  <a:lnTo>
                    <a:pt x="2967" y="691"/>
                  </a:lnTo>
                  <a:cubicBezTo>
                    <a:pt x="2967" y="648"/>
                    <a:pt x="2960" y="605"/>
                    <a:pt x="2953" y="554"/>
                  </a:cubicBezTo>
                  <a:lnTo>
                    <a:pt x="2953" y="554"/>
                  </a:lnTo>
                  <a:cubicBezTo>
                    <a:pt x="2956" y="559"/>
                    <a:pt x="2963" y="562"/>
                    <a:pt x="2967" y="565"/>
                  </a:cubicBezTo>
                  <a:lnTo>
                    <a:pt x="296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256;p17"/>
            <p:cNvSpPr/>
            <p:nvPr/>
          </p:nvSpPr>
          <p:spPr>
            <a:xfrm>
              <a:off x="5282125" y="3276900"/>
              <a:ext cx="317350" cy="127950"/>
            </a:xfrm>
            <a:custGeom>
              <a:avLst/>
              <a:gdLst/>
              <a:ahLst/>
              <a:cxnLst/>
              <a:rect l="l" t="t" r="r" b="b"/>
              <a:pathLst>
                <a:path w="12694" h="5118" extrusionOk="0">
                  <a:moveTo>
                    <a:pt x="19" y="0"/>
                  </a:moveTo>
                  <a:cubicBezTo>
                    <a:pt x="15" y="90"/>
                    <a:pt x="1" y="151"/>
                    <a:pt x="12" y="212"/>
                  </a:cubicBezTo>
                  <a:cubicBezTo>
                    <a:pt x="80" y="727"/>
                    <a:pt x="366" y="1170"/>
                    <a:pt x="785" y="1478"/>
                  </a:cubicBezTo>
                  <a:cubicBezTo>
                    <a:pt x="1723" y="2172"/>
                    <a:pt x="2689" y="2845"/>
                    <a:pt x="3687" y="3482"/>
                  </a:cubicBezTo>
                  <a:cubicBezTo>
                    <a:pt x="3984" y="3670"/>
                    <a:pt x="4378" y="3802"/>
                    <a:pt x="4695" y="3802"/>
                  </a:cubicBezTo>
                  <a:cubicBezTo>
                    <a:pt x="4729" y="3802"/>
                    <a:pt x="4761" y="3800"/>
                    <a:pt x="4793" y="3797"/>
                  </a:cubicBezTo>
                  <a:cubicBezTo>
                    <a:pt x="4849" y="3791"/>
                    <a:pt x="4904" y="3788"/>
                    <a:pt x="4958" y="3788"/>
                  </a:cubicBezTo>
                  <a:cubicBezTo>
                    <a:pt x="5270" y="3788"/>
                    <a:pt x="5553" y="3886"/>
                    <a:pt x="5852" y="4007"/>
                  </a:cubicBezTo>
                  <a:cubicBezTo>
                    <a:pt x="6585" y="4301"/>
                    <a:pt x="7300" y="4706"/>
                    <a:pt x="8088" y="4767"/>
                  </a:cubicBezTo>
                  <a:cubicBezTo>
                    <a:pt x="8664" y="4810"/>
                    <a:pt x="9265" y="4988"/>
                    <a:pt x="9859" y="5092"/>
                  </a:cubicBezTo>
                  <a:cubicBezTo>
                    <a:pt x="9969" y="5111"/>
                    <a:pt x="10081" y="5117"/>
                    <a:pt x="10190" y="5117"/>
                  </a:cubicBezTo>
                  <a:cubicBezTo>
                    <a:pt x="10266" y="5117"/>
                    <a:pt x="10341" y="5114"/>
                    <a:pt x="10413" y="5110"/>
                  </a:cubicBezTo>
                  <a:cubicBezTo>
                    <a:pt x="10710" y="5092"/>
                    <a:pt x="10997" y="5035"/>
                    <a:pt x="11298" y="5024"/>
                  </a:cubicBezTo>
                  <a:cubicBezTo>
                    <a:pt x="11541" y="5016"/>
                    <a:pt x="11759" y="5010"/>
                    <a:pt x="11727" y="4777"/>
                  </a:cubicBezTo>
                  <a:lnTo>
                    <a:pt x="11727" y="4777"/>
                  </a:lnTo>
                  <a:cubicBezTo>
                    <a:pt x="12063" y="4785"/>
                    <a:pt x="12367" y="4788"/>
                    <a:pt x="12693" y="4795"/>
                  </a:cubicBezTo>
                  <a:cubicBezTo>
                    <a:pt x="12596" y="4463"/>
                    <a:pt x="12400" y="4326"/>
                    <a:pt x="12174" y="4294"/>
                  </a:cubicBezTo>
                  <a:cubicBezTo>
                    <a:pt x="12120" y="4286"/>
                    <a:pt x="12068" y="4283"/>
                    <a:pt x="12014" y="4283"/>
                  </a:cubicBezTo>
                  <a:cubicBezTo>
                    <a:pt x="11875" y="4283"/>
                    <a:pt x="11733" y="4304"/>
                    <a:pt x="11569" y="4312"/>
                  </a:cubicBezTo>
                  <a:cubicBezTo>
                    <a:pt x="11566" y="4308"/>
                    <a:pt x="11516" y="4233"/>
                    <a:pt x="11419" y="4086"/>
                  </a:cubicBezTo>
                  <a:cubicBezTo>
                    <a:pt x="11298" y="4400"/>
                    <a:pt x="11070" y="4483"/>
                    <a:pt x="10807" y="4483"/>
                  </a:cubicBezTo>
                  <a:cubicBezTo>
                    <a:pt x="10714" y="4483"/>
                    <a:pt x="10616" y="4472"/>
                    <a:pt x="10517" y="4458"/>
                  </a:cubicBezTo>
                  <a:cubicBezTo>
                    <a:pt x="10324" y="4430"/>
                    <a:pt x="10127" y="4316"/>
                    <a:pt x="9931" y="4262"/>
                  </a:cubicBezTo>
                  <a:cubicBezTo>
                    <a:pt x="9575" y="4168"/>
                    <a:pt x="9230" y="4132"/>
                    <a:pt x="8894" y="4132"/>
                  </a:cubicBezTo>
                  <a:cubicBezTo>
                    <a:pt x="8616" y="4132"/>
                    <a:pt x="8343" y="4156"/>
                    <a:pt x="8073" y="4194"/>
                  </a:cubicBezTo>
                  <a:cubicBezTo>
                    <a:pt x="8018" y="4202"/>
                    <a:pt x="7962" y="4205"/>
                    <a:pt x="7907" y="4205"/>
                  </a:cubicBezTo>
                  <a:cubicBezTo>
                    <a:pt x="7586" y="4205"/>
                    <a:pt x="7270" y="4081"/>
                    <a:pt x="6946" y="3947"/>
                  </a:cubicBezTo>
                  <a:cubicBezTo>
                    <a:pt x="6309" y="3682"/>
                    <a:pt x="5673" y="3435"/>
                    <a:pt x="5039" y="3188"/>
                  </a:cubicBezTo>
                  <a:cubicBezTo>
                    <a:pt x="4560" y="3003"/>
                    <a:pt x="4048" y="2902"/>
                    <a:pt x="3604" y="2638"/>
                  </a:cubicBezTo>
                  <a:cubicBezTo>
                    <a:pt x="2899" y="2215"/>
                    <a:pt x="2241" y="1703"/>
                    <a:pt x="1579" y="1216"/>
                  </a:cubicBezTo>
                  <a:cubicBezTo>
                    <a:pt x="1057" y="830"/>
                    <a:pt x="552" y="419"/>
                    <a:pt x="19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257;p17"/>
            <p:cNvSpPr/>
            <p:nvPr/>
          </p:nvSpPr>
          <p:spPr>
            <a:xfrm>
              <a:off x="5270150" y="3404475"/>
              <a:ext cx="330475" cy="112650"/>
            </a:xfrm>
            <a:custGeom>
              <a:avLst/>
              <a:gdLst/>
              <a:ahLst/>
              <a:cxnLst/>
              <a:rect l="l" t="t" r="r" b="b"/>
              <a:pathLst>
                <a:path w="13219" h="4506" extrusionOk="0">
                  <a:moveTo>
                    <a:pt x="286" y="1"/>
                  </a:moveTo>
                  <a:cubicBezTo>
                    <a:pt x="193" y="1"/>
                    <a:pt x="78" y="84"/>
                    <a:pt x="37" y="168"/>
                  </a:cubicBezTo>
                  <a:cubicBezTo>
                    <a:pt x="1" y="225"/>
                    <a:pt x="58" y="407"/>
                    <a:pt x="126" y="476"/>
                  </a:cubicBezTo>
                  <a:cubicBezTo>
                    <a:pt x="501" y="833"/>
                    <a:pt x="892" y="1173"/>
                    <a:pt x="1264" y="1510"/>
                  </a:cubicBezTo>
                  <a:cubicBezTo>
                    <a:pt x="1897" y="1885"/>
                    <a:pt x="2502" y="2275"/>
                    <a:pt x="3132" y="2601"/>
                  </a:cubicBezTo>
                  <a:cubicBezTo>
                    <a:pt x="3583" y="2838"/>
                    <a:pt x="4055" y="3027"/>
                    <a:pt x="4552" y="3048"/>
                  </a:cubicBezTo>
                  <a:cubicBezTo>
                    <a:pt x="5010" y="3074"/>
                    <a:pt x="5490" y="3145"/>
                    <a:pt x="5962" y="3263"/>
                  </a:cubicBezTo>
                  <a:cubicBezTo>
                    <a:pt x="7779" y="3725"/>
                    <a:pt x="9633" y="4261"/>
                    <a:pt x="11508" y="4473"/>
                  </a:cubicBezTo>
                  <a:cubicBezTo>
                    <a:pt x="11733" y="4497"/>
                    <a:pt x="11957" y="4506"/>
                    <a:pt x="12180" y="4506"/>
                  </a:cubicBezTo>
                  <a:cubicBezTo>
                    <a:pt x="12447" y="4506"/>
                    <a:pt x="12712" y="4493"/>
                    <a:pt x="12975" y="4480"/>
                  </a:cubicBezTo>
                  <a:cubicBezTo>
                    <a:pt x="13086" y="4476"/>
                    <a:pt x="13219" y="4329"/>
                    <a:pt x="13211" y="4222"/>
                  </a:cubicBezTo>
                  <a:cubicBezTo>
                    <a:pt x="13201" y="4111"/>
                    <a:pt x="13054" y="3939"/>
                    <a:pt x="12932" y="3847"/>
                  </a:cubicBezTo>
                  <a:cubicBezTo>
                    <a:pt x="12659" y="3639"/>
                    <a:pt x="12395" y="3583"/>
                    <a:pt x="12133" y="3583"/>
                  </a:cubicBezTo>
                  <a:cubicBezTo>
                    <a:pt x="11980" y="3583"/>
                    <a:pt x="11828" y="3602"/>
                    <a:pt x="11676" y="3621"/>
                  </a:cubicBezTo>
                  <a:cubicBezTo>
                    <a:pt x="11361" y="3658"/>
                    <a:pt x="11044" y="3678"/>
                    <a:pt x="10724" y="3678"/>
                  </a:cubicBezTo>
                  <a:cubicBezTo>
                    <a:pt x="9967" y="3678"/>
                    <a:pt x="9198" y="3565"/>
                    <a:pt x="8413" y="3295"/>
                  </a:cubicBezTo>
                  <a:cubicBezTo>
                    <a:pt x="8015" y="3160"/>
                    <a:pt x="7626" y="2973"/>
                    <a:pt x="7236" y="2873"/>
                  </a:cubicBezTo>
                  <a:cubicBezTo>
                    <a:pt x="6560" y="2698"/>
                    <a:pt x="5883" y="2615"/>
                    <a:pt x="5221" y="2408"/>
                  </a:cubicBezTo>
                  <a:cubicBezTo>
                    <a:pt x="4473" y="2172"/>
                    <a:pt x="3718" y="1903"/>
                    <a:pt x="3010" y="1545"/>
                  </a:cubicBezTo>
                  <a:cubicBezTo>
                    <a:pt x="2301" y="1184"/>
                    <a:pt x="1639" y="686"/>
                    <a:pt x="956" y="272"/>
                  </a:cubicBezTo>
                  <a:cubicBezTo>
                    <a:pt x="755" y="150"/>
                    <a:pt x="530" y="53"/>
                    <a:pt x="316" y="4"/>
                  </a:cubicBezTo>
                  <a:cubicBezTo>
                    <a:pt x="306" y="2"/>
                    <a:pt x="296" y="1"/>
                    <a:pt x="28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258;p17"/>
            <p:cNvSpPr/>
            <p:nvPr/>
          </p:nvSpPr>
          <p:spPr>
            <a:xfrm>
              <a:off x="5607675" y="30424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259;p17"/>
            <p:cNvSpPr/>
            <p:nvPr/>
          </p:nvSpPr>
          <p:spPr>
            <a:xfrm>
              <a:off x="5229200" y="3359800"/>
              <a:ext cx="31500" cy="44675"/>
            </a:xfrm>
            <a:custGeom>
              <a:avLst/>
              <a:gdLst/>
              <a:ahLst/>
              <a:cxnLst/>
              <a:rect l="l" t="t" r="r" b="b"/>
              <a:pathLst>
                <a:path w="1260" h="1787" extrusionOk="0">
                  <a:moveTo>
                    <a:pt x="0" y="1"/>
                  </a:moveTo>
                  <a:lnTo>
                    <a:pt x="0" y="1082"/>
                  </a:lnTo>
                  <a:cubicBezTo>
                    <a:pt x="293" y="1286"/>
                    <a:pt x="587" y="1494"/>
                    <a:pt x="884" y="1697"/>
                  </a:cubicBezTo>
                  <a:cubicBezTo>
                    <a:pt x="952" y="1744"/>
                    <a:pt x="1062" y="1786"/>
                    <a:pt x="1134" y="1786"/>
                  </a:cubicBezTo>
                  <a:cubicBezTo>
                    <a:pt x="1156" y="1786"/>
                    <a:pt x="1175" y="1782"/>
                    <a:pt x="1188" y="1773"/>
                  </a:cubicBezTo>
                  <a:cubicBezTo>
                    <a:pt x="1249" y="1726"/>
                    <a:pt x="1259" y="1568"/>
                    <a:pt x="1231" y="1464"/>
                  </a:cubicBezTo>
                  <a:cubicBezTo>
                    <a:pt x="1117" y="1056"/>
                    <a:pt x="887" y="681"/>
                    <a:pt x="558" y="417"/>
                  </a:cubicBezTo>
                  <a:cubicBezTo>
                    <a:pt x="375" y="270"/>
                    <a:pt x="190" y="130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260;p17"/>
            <p:cNvSpPr/>
            <p:nvPr/>
          </p:nvSpPr>
          <p:spPr>
            <a:xfrm>
              <a:off x="5571350" y="3384700"/>
              <a:ext cx="25" cy="100"/>
            </a:xfrm>
            <a:custGeom>
              <a:avLst/>
              <a:gdLst/>
              <a:ahLst/>
              <a:cxnLst/>
              <a:rect l="l" t="t" r="r" b="b"/>
              <a:pathLst>
                <a:path w="1" h="4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4"/>
                    <a:pt x="0" y="4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261;p17"/>
            <p:cNvSpPr/>
            <p:nvPr/>
          </p:nvSpPr>
          <p:spPr>
            <a:xfrm>
              <a:off x="5252350" y="3483775"/>
              <a:ext cx="52100" cy="39050"/>
            </a:xfrm>
            <a:custGeom>
              <a:avLst/>
              <a:gdLst/>
              <a:ahLst/>
              <a:cxnLst/>
              <a:rect l="l" t="t" r="r" b="b"/>
              <a:pathLst>
                <a:path w="2084" h="1562" extrusionOk="0">
                  <a:moveTo>
                    <a:pt x="321" y="1"/>
                  </a:moveTo>
                  <a:cubicBezTo>
                    <a:pt x="225" y="1"/>
                    <a:pt x="140" y="43"/>
                    <a:pt x="97" y="163"/>
                  </a:cubicBezTo>
                  <a:cubicBezTo>
                    <a:pt x="1" y="424"/>
                    <a:pt x="269" y="556"/>
                    <a:pt x="437" y="713"/>
                  </a:cubicBezTo>
                  <a:cubicBezTo>
                    <a:pt x="455" y="728"/>
                    <a:pt x="473" y="739"/>
                    <a:pt x="491" y="749"/>
                  </a:cubicBezTo>
                  <a:cubicBezTo>
                    <a:pt x="488" y="756"/>
                    <a:pt x="483" y="764"/>
                    <a:pt x="483" y="771"/>
                  </a:cubicBezTo>
                  <a:cubicBezTo>
                    <a:pt x="888" y="1000"/>
                    <a:pt x="1292" y="1236"/>
                    <a:pt x="1704" y="1454"/>
                  </a:cubicBezTo>
                  <a:cubicBezTo>
                    <a:pt x="1822" y="1519"/>
                    <a:pt x="1954" y="1529"/>
                    <a:pt x="2083" y="1562"/>
                  </a:cubicBezTo>
                  <a:cubicBezTo>
                    <a:pt x="2040" y="1405"/>
                    <a:pt x="2040" y="1182"/>
                    <a:pt x="1948" y="1104"/>
                  </a:cubicBezTo>
                  <a:cubicBezTo>
                    <a:pt x="1532" y="746"/>
                    <a:pt x="1099" y="409"/>
                    <a:pt x="655" y="120"/>
                  </a:cubicBezTo>
                  <a:cubicBezTo>
                    <a:pt x="559" y="58"/>
                    <a:pt x="432" y="1"/>
                    <a:pt x="32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262;p17"/>
            <p:cNvSpPr/>
            <p:nvPr/>
          </p:nvSpPr>
          <p:spPr>
            <a:xfrm>
              <a:off x="5605075" y="3471650"/>
              <a:ext cx="134825" cy="45150"/>
            </a:xfrm>
            <a:custGeom>
              <a:avLst/>
              <a:gdLst/>
              <a:ahLst/>
              <a:cxnLst/>
              <a:rect l="l" t="t" r="r" b="b"/>
              <a:pathLst>
                <a:path w="5393" h="1806" extrusionOk="0">
                  <a:moveTo>
                    <a:pt x="5393" y="0"/>
                  </a:moveTo>
                  <a:cubicBezTo>
                    <a:pt x="4459" y="293"/>
                    <a:pt x="3518" y="551"/>
                    <a:pt x="2502" y="669"/>
                  </a:cubicBezTo>
                  <a:cubicBezTo>
                    <a:pt x="1725" y="759"/>
                    <a:pt x="1013" y="1016"/>
                    <a:pt x="291" y="1227"/>
                  </a:cubicBezTo>
                  <a:cubicBezTo>
                    <a:pt x="157" y="1267"/>
                    <a:pt x="93" y="1446"/>
                    <a:pt x="0" y="1560"/>
                  </a:cubicBezTo>
                  <a:cubicBezTo>
                    <a:pt x="172" y="1639"/>
                    <a:pt x="347" y="1725"/>
                    <a:pt x="522" y="1799"/>
                  </a:cubicBezTo>
                  <a:cubicBezTo>
                    <a:pt x="534" y="1804"/>
                    <a:pt x="545" y="1805"/>
                    <a:pt x="556" y="1805"/>
                  </a:cubicBezTo>
                  <a:cubicBezTo>
                    <a:pt x="586" y="1805"/>
                    <a:pt x="617" y="1795"/>
                    <a:pt x="648" y="1793"/>
                  </a:cubicBezTo>
                  <a:cubicBezTo>
                    <a:pt x="2255" y="1682"/>
                    <a:pt x="3854" y="1507"/>
                    <a:pt x="5393" y="1155"/>
                  </a:cubicBezTo>
                  <a:lnTo>
                    <a:pt x="5393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263;p17"/>
            <p:cNvSpPr/>
            <p:nvPr/>
          </p:nvSpPr>
          <p:spPr>
            <a:xfrm>
              <a:off x="5245750" y="3297525"/>
              <a:ext cx="424200" cy="147150"/>
            </a:xfrm>
            <a:custGeom>
              <a:avLst/>
              <a:gdLst/>
              <a:ahLst/>
              <a:cxnLst/>
              <a:rect l="l" t="t" r="r" b="b"/>
              <a:pathLst>
                <a:path w="16968" h="5886" extrusionOk="0">
                  <a:moveTo>
                    <a:pt x="129" y="1"/>
                  </a:moveTo>
                  <a:cubicBezTo>
                    <a:pt x="93" y="1"/>
                    <a:pt x="55" y="5"/>
                    <a:pt x="19" y="5"/>
                  </a:cubicBezTo>
                  <a:cubicBezTo>
                    <a:pt x="13" y="5"/>
                    <a:pt x="6" y="5"/>
                    <a:pt x="0" y="5"/>
                  </a:cubicBezTo>
                  <a:lnTo>
                    <a:pt x="0" y="5"/>
                  </a:lnTo>
                  <a:cubicBezTo>
                    <a:pt x="17" y="95"/>
                    <a:pt x="7" y="206"/>
                    <a:pt x="57" y="270"/>
                  </a:cubicBezTo>
                  <a:cubicBezTo>
                    <a:pt x="458" y="761"/>
                    <a:pt x="823" y="1311"/>
                    <a:pt x="1299" y="1723"/>
                  </a:cubicBezTo>
                  <a:cubicBezTo>
                    <a:pt x="2412" y="2693"/>
                    <a:pt x="3675" y="3394"/>
                    <a:pt x="5038" y="3874"/>
                  </a:cubicBezTo>
                  <a:cubicBezTo>
                    <a:pt x="5918" y="4181"/>
                    <a:pt x="6806" y="4514"/>
                    <a:pt x="7703" y="4818"/>
                  </a:cubicBezTo>
                  <a:cubicBezTo>
                    <a:pt x="8273" y="5012"/>
                    <a:pt x="8849" y="5215"/>
                    <a:pt x="9425" y="5329"/>
                  </a:cubicBezTo>
                  <a:cubicBezTo>
                    <a:pt x="10545" y="5559"/>
                    <a:pt x="11643" y="5523"/>
                    <a:pt x="12799" y="5770"/>
                  </a:cubicBezTo>
                  <a:cubicBezTo>
                    <a:pt x="13181" y="5850"/>
                    <a:pt x="13552" y="5886"/>
                    <a:pt x="13914" y="5886"/>
                  </a:cubicBezTo>
                  <a:cubicBezTo>
                    <a:pt x="14843" y="5886"/>
                    <a:pt x="15711" y="5650"/>
                    <a:pt x="16538" y="5322"/>
                  </a:cubicBezTo>
                  <a:cubicBezTo>
                    <a:pt x="16763" y="5233"/>
                    <a:pt x="16968" y="5201"/>
                    <a:pt x="16771" y="4843"/>
                  </a:cubicBezTo>
                  <a:cubicBezTo>
                    <a:pt x="16671" y="4657"/>
                    <a:pt x="16596" y="4574"/>
                    <a:pt x="16398" y="4556"/>
                  </a:cubicBezTo>
                  <a:cubicBezTo>
                    <a:pt x="16379" y="4555"/>
                    <a:pt x="16362" y="4554"/>
                    <a:pt x="16345" y="4554"/>
                  </a:cubicBezTo>
                  <a:cubicBezTo>
                    <a:pt x="16056" y="4554"/>
                    <a:pt x="16098" y="4810"/>
                    <a:pt x="16094" y="5115"/>
                  </a:cubicBezTo>
                  <a:cubicBezTo>
                    <a:pt x="15930" y="4790"/>
                    <a:pt x="15767" y="4704"/>
                    <a:pt x="15605" y="4704"/>
                  </a:cubicBezTo>
                  <a:cubicBezTo>
                    <a:pt x="15500" y="4704"/>
                    <a:pt x="15396" y="4740"/>
                    <a:pt x="15293" y="4771"/>
                  </a:cubicBezTo>
                  <a:cubicBezTo>
                    <a:pt x="15282" y="4890"/>
                    <a:pt x="15275" y="5000"/>
                    <a:pt x="15260" y="5136"/>
                  </a:cubicBezTo>
                  <a:cubicBezTo>
                    <a:pt x="15003" y="4907"/>
                    <a:pt x="14880" y="4797"/>
                    <a:pt x="14793" y="4797"/>
                  </a:cubicBezTo>
                  <a:cubicBezTo>
                    <a:pt x="14713" y="4797"/>
                    <a:pt x="14664" y="4890"/>
                    <a:pt x="14570" y="5068"/>
                  </a:cubicBezTo>
                  <a:cubicBezTo>
                    <a:pt x="14400" y="4935"/>
                    <a:pt x="14231" y="4871"/>
                    <a:pt x="14075" y="4871"/>
                  </a:cubicBezTo>
                  <a:cubicBezTo>
                    <a:pt x="13932" y="4871"/>
                    <a:pt x="13801" y="4925"/>
                    <a:pt x="13690" y="5029"/>
                  </a:cubicBezTo>
                  <a:cubicBezTo>
                    <a:pt x="13650" y="5068"/>
                    <a:pt x="13582" y="5097"/>
                    <a:pt x="13521" y="5101"/>
                  </a:cubicBezTo>
                  <a:cubicBezTo>
                    <a:pt x="13486" y="5103"/>
                    <a:pt x="13449" y="5104"/>
                    <a:pt x="13413" y="5104"/>
                  </a:cubicBezTo>
                  <a:cubicBezTo>
                    <a:pt x="13333" y="5104"/>
                    <a:pt x="13251" y="5100"/>
                    <a:pt x="13172" y="5100"/>
                  </a:cubicBezTo>
                  <a:cubicBezTo>
                    <a:pt x="13090" y="5100"/>
                    <a:pt x="13011" y="5105"/>
                    <a:pt x="12938" y="5122"/>
                  </a:cubicBezTo>
                  <a:cubicBezTo>
                    <a:pt x="12782" y="5160"/>
                    <a:pt x="12626" y="5186"/>
                    <a:pt x="12469" y="5186"/>
                  </a:cubicBezTo>
                  <a:cubicBezTo>
                    <a:pt x="12236" y="5186"/>
                    <a:pt x="11998" y="5128"/>
                    <a:pt x="11744" y="4961"/>
                  </a:cubicBezTo>
                  <a:cubicBezTo>
                    <a:pt x="11484" y="4792"/>
                    <a:pt x="11219" y="4709"/>
                    <a:pt x="10954" y="4709"/>
                  </a:cubicBezTo>
                  <a:cubicBezTo>
                    <a:pt x="10887" y="4709"/>
                    <a:pt x="10819" y="4714"/>
                    <a:pt x="10752" y="4725"/>
                  </a:cubicBezTo>
                  <a:cubicBezTo>
                    <a:pt x="10622" y="4746"/>
                    <a:pt x="10485" y="4771"/>
                    <a:pt x="10349" y="4771"/>
                  </a:cubicBezTo>
                  <a:cubicBezTo>
                    <a:pt x="10295" y="4771"/>
                    <a:pt x="10241" y="4767"/>
                    <a:pt x="10187" y="4757"/>
                  </a:cubicBezTo>
                  <a:cubicBezTo>
                    <a:pt x="9807" y="4682"/>
                    <a:pt x="9425" y="4553"/>
                    <a:pt x="9046" y="4460"/>
                  </a:cubicBezTo>
                  <a:cubicBezTo>
                    <a:pt x="8523" y="4331"/>
                    <a:pt x="7990" y="4270"/>
                    <a:pt x="7485" y="4077"/>
                  </a:cubicBezTo>
                  <a:cubicBezTo>
                    <a:pt x="6426" y="3673"/>
                    <a:pt x="5389" y="3222"/>
                    <a:pt x="4365" y="2764"/>
                  </a:cubicBezTo>
                  <a:cubicBezTo>
                    <a:pt x="3549" y="2396"/>
                    <a:pt x="2813" y="1869"/>
                    <a:pt x="2096" y="1301"/>
                  </a:cubicBezTo>
                  <a:cubicBezTo>
                    <a:pt x="1499" y="821"/>
                    <a:pt x="848" y="439"/>
                    <a:pt x="222" y="23"/>
                  </a:cubicBezTo>
                  <a:cubicBezTo>
                    <a:pt x="196" y="5"/>
                    <a:pt x="163" y="1"/>
                    <a:pt x="12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264;p17"/>
            <p:cNvSpPr/>
            <p:nvPr/>
          </p:nvSpPr>
          <p:spPr>
            <a:xfrm>
              <a:off x="5589500" y="3517075"/>
              <a:ext cx="150400" cy="23025"/>
            </a:xfrm>
            <a:custGeom>
              <a:avLst/>
              <a:gdLst/>
              <a:ahLst/>
              <a:cxnLst/>
              <a:rect l="l" t="t" r="r" b="b"/>
              <a:pathLst>
                <a:path w="6016" h="921" extrusionOk="0">
                  <a:moveTo>
                    <a:pt x="6016" y="0"/>
                  </a:moveTo>
                  <a:cubicBezTo>
                    <a:pt x="4903" y="269"/>
                    <a:pt x="3801" y="552"/>
                    <a:pt x="2699" y="803"/>
                  </a:cubicBezTo>
                  <a:cubicBezTo>
                    <a:pt x="2494" y="848"/>
                    <a:pt x="2270" y="885"/>
                    <a:pt x="2044" y="885"/>
                  </a:cubicBezTo>
                  <a:cubicBezTo>
                    <a:pt x="1895" y="885"/>
                    <a:pt x="1746" y="869"/>
                    <a:pt x="1601" y="827"/>
                  </a:cubicBezTo>
                  <a:cubicBezTo>
                    <a:pt x="1349" y="753"/>
                    <a:pt x="1113" y="719"/>
                    <a:pt x="892" y="719"/>
                  </a:cubicBezTo>
                  <a:cubicBezTo>
                    <a:pt x="562" y="719"/>
                    <a:pt x="266" y="794"/>
                    <a:pt x="1" y="920"/>
                  </a:cubicBezTo>
                  <a:lnTo>
                    <a:pt x="6016" y="920"/>
                  </a:lnTo>
                  <a:lnTo>
                    <a:pt x="601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265;p17"/>
            <p:cNvSpPr/>
            <p:nvPr/>
          </p:nvSpPr>
          <p:spPr>
            <a:xfrm>
              <a:off x="5265950" y="3360000"/>
              <a:ext cx="473950" cy="119450"/>
            </a:xfrm>
            <a:custGeom>
              <a:avLst/>
              <a:gdLst/>
              <a:ahLst/>
              <a:cxnLst/>
              <a:rect l="l" t="t" r="r" b="b"/>
              <a:pathLst>
                <a:path w="18958" h="4778" extrusionOk="0">
                  <a:moveTo>
                    <a:pt x="373" y="0"/>
                  </a:moveTo>
                  <a:cubicBezTo>
                    <a:pt x="289" y="0"/>
                    <a:pt x="205" y="5"/>
                    <a:pt x="126" y="8"/>
                  </a:cubicBezTo>
                  <a:cubicBezTo>
                    <a:pt x="72" y="8"/>
                    <a:pt x="0" y="251"/>
                    <a:pt x="40" y="301"/>
                  </a:cubicBezTo>
                  <a:cubicBezTo>
                    <a:pt x="387" y="741"/>
                    <a:pt x="680" y="1242"/>
                    <a:pt x="1227" y="1478"/>
                  </a:cubicBezTo>
                  <a:cubicBezTo>
                    <a:pt x="2129" y="1864"/>
                    <a:pt x="3031" y="2305"/>
                    <a:pt x="3958" y="2673"/>
                  </a:cubicBezTo>
                  <a:cubicBezTo>
                    <a:pt x="4770" y="2999"/>
                    <a:pt x="5604" y="3267"/>
                    <a:pt x="6441" y="3522"/>
                  </a:cubicBezTo>
                  <a:cubicBezTo>
                    <a:pt x="6903" y="3664"/>
                    <a:pt x="7379" y="3686"/>
                    <a:pt x="7848" y="3818"/>
                  </a:cubicBezTo>
                  <a:cubicBezTo>
                    <a:pt x="9028" y="4151"/>
                    <a:pt x="10213" y="4591"/>
                    <a:pt x="11430" y="4681"/>
                  </a:cubicBezTo>
                  <a:cubicBezTo>
                    <a:pt x="12107" y="4729"/>
                    <a:pt x="12786" y="4777"/>
                    <a:pt x="13455" y="4777"/>
                  </a:cubicBezTo>
                  <a:cubicBezTo>
                    <a:pt x="14181" y="4777"/>
                    <a:pt x="14895" y="4720"/>
                    <a:pt x="15577" y="4541"/>
                  </a:cubicBezTo>
                  <a:cubicBezTo>
                    <a:pt x="16690" y="4247"/>
                    <a:pt x="17813" y="3947"/>
                    <a:pt x="18929" y="3618"/>
                  </a:cubicBezTo>
                  <a:cubicBezTo>
                    <a:pt x="18939" y="3614"/>
                    <a:pt x="18947" y="3614"/>
                    <a:pt x="18958" y="3611"/>
                  </a:cubicBezTo>
                  <a:lnTo>
                    <a:pt x="18958" y="2684"/>
                  </a:lnTo>
                  <a:cubicBezTo>
                    <a:pt x="17960" y="3049"/>
                    <a:pt x="16972" y="3421"/>
                    <a:pt x="15970" y="3754"/>
                  </a:cubicBezTo>
                  <a:cubicBezTo>
                    <a:pt x="15467" y="3920"/>
                    <a:pt x="14953" y="4081"/>
                    <a:pt x="14380" y="4081"/>
                  </a:cubicBezTo>
                  <a:cubicBezTo>
                    <a:pt x="14227" y="4081"/>
                    <a:pt x="14071" y="4069"/>
                    <a:pt x="13909" y="4044"/>
                  </a:cubicBezTo>
                  <a:cubicBezTo>
                    <a:pt x="12969" y="3892"/>
                    <a:pt x="12042" y="3754"/>
                    <a:pt x="11140" y="3754"/>
                  </a:cubicBezTo>
                  <a:cubicBezTo>
                    <a:pt x="11023" y="3754"/>
                    <a:pt x="10906" y="3756"/>
                    <a:pt x="10789" y="3761"/>
                  </a:cubicBezTo>
                  <a:cubicBezTo>
                    <a:pt x="10753" y="3763"/>
                    <a:pt x="10716" y="3764"/>
                    <a:pt x="10679" y="3764"/>
                  </a:cubicBezTo>
                  <a:cubicBezTo>
                    <a:pt x="10313" y="3764"/>
                    <a:pt x="9911" y="3684"/>
                    <a:pt x="9540" y="3557"/>
                  </a:cubicBezTo>
                  <a:cubicBezTo>
                    <a:pt x="8867" y="3326"/>
                    <a:pt x="8205" y="3095"/>
                    <a:pt x="7553" y="3095"/>
                  </a:cubicBezTo>
                  <a:cubicBezTo>
                    <a:pt x="7488" y="3095"/>
                    <a:pt x="7422" y="3098"/>
                    <a:pt x="7357" y="3103"/>
                  </a:cubicBezTo>
                  <a:cubicBezTo>
                    <a:pt x="7343" y="3103"/>
                    <a:pt x="7328" y="3103"/>
                    <a:pt x="7313" y="3103"/>
                  </a:cubicBezTo>
                  <a:cubicBezTo>
                    <a:pt x="7228" y="3103"/>
                    <a:pt x="7138" y="3094"/>
                    <a:pt x="7053" y="3067"/>
                  </a:cubicBezTo>
                  <a:cubicBezTo>
                    <a:pt x="6195" y="2802"/>
                    <a:pt x="5336" y="2551"/>
                    <a:pt x="4495" y="2258"/>
                  </a:cubicBezTo>
                  <a:cubicBezTo>
                    <a:pt x="4104" y="2122"/>
                    <a:pt x="3714" y="1922"/>
                    <a:pt x="3349" y="1700"/>
                  </a:cubicBezTo>
                  <a:cubicBezTo>
                    <a:pt x="2491" y="1170"/>
                    <a:pt x="1661" y="598"/>
                    <a:pt x="813" y="93"/>
                  </a:cubicBezTo>
                  <a:cubicBezTo>
                    <a:pt x="685" y="17"/>
                    <a:pt x="529" y="0"/>
                    <a:pt x="37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266;p17"/>
            <p:cNvSpPr/>
            <p:nvPr/>
          </p:nvSpPr>
          <p:spPr>
            <a:xfrm>
              <a:off x="5639500" y="3379325"/>
              <a:ext cx="16875" cy="14700"/>
            </a:xfrm>
            <a:custGeom>
              <a:avLst/>
              <a:gdLst/>
              <a:ahLst/>
              <a:cxnLst/>
              <a:rect l="l" t="t" r="r" b="b"/>
              <a:pathLst>
                <a:path w="675" h="588" extrusionOk="0">
                  <a:moveTo>
                    <a:pt x="473" y="7"/>
                  </a:moveTo>
                  <a:cubicBezTo>
                    <a:pt x="323" y="29"/>
                    <a:pt x="76" y="1"/>
                    <a:pt x="47" y="82"/>
                  </a:cubicBezTo>
                  <a:cubicBezTo>
                    <a:pt x="1" y="208"/>
                    <a:pt x="105" y="415"/>
                    <a:pt x="144" y="587"/>
                  </a:cubicBezTo>
                  <a:cubicBezTo>
                    <a:pt x="294" y="569"/>
                    <a:pt x="445" y="555"/>
                    <a:pt x="674" y="526"/>
                  </a:cubicBezTo>
                  <a:cubicBezTo>
                    <a:pt x="588" y="311"/>
                    <a:pt x="531" y="158"/>
                    <a:pt x="473" y="7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267;p17"/>
            <p:cNvSpPr/>
            <p:nvPr/>
          </p:nvSpPr>
          <p:spPr>
            <a:xfrm>
              <a:off x="5589600" y="3374850"/>
              <a:ext cx="46375" cy="23600"/>
            </a:xfrm>
            <a:custGeom>
              <a:avLst/>
              <a:gdLst/>
              <a:ahLst/>
              <a:cxnLst/>
              <a:rect l="l" t="t" r="r" b="b"/>
              <a:pathLst>
                <a:path w="1855" h="944" extrusionOk="0">
                  <a:moveTo>
                    <a:pt x="0" y="0"/>
                  </a:moveTo>
                  <a:lnTo>
                    <a:pt x="0" y="0"/>
                  </a:lnTo>
                  <a:cubicBezTo>
                    <a:pt x="132" y="208"/>
                    <a:pt x="193" y="340"/>
                    <a:pt x="290" y="441"/>
                  </a:cubicBezTo>
                  <a:cubicBezTo>
                    <a:pt x="441" y="598"/>
                    <a:pt x="660" y="859"/>
                    <a:pt x="777" y="859"/>
                  </a:cubicBezTo>
                  <a:cubicBezTo>
                    <a:pt x="780" y="859"/>
                    <a:pt x="782" y="859"/>
                    <a:pt x="784" y="859"/>
                  </a:cubicBezTo>
                  <a:cubicBezTo>
                    <a:pt x="854" y="852"/>
                    <a:pt x="920" y="848"/>
                    <a:pt x="986" y="848"/>
                  </a:cubicBezTo>
                  <a:cubicBezTo>
                    <a:pt x="1123" y="848"/>
                    <a:pt x="1258" y="866"/>
                    <a:pt x="1410" y="920"/>
                  </a:cubicBezTo>
                  <a:cubicBezTo>
                    <a:pt x="1454" y="936"/>
                    <a:pt x="1503" y="943"/>
                    <a:pt x="1551" y="943"/>
                  </a:cubicBezTo>
                  <a:cubicBezTo>
                    <a:pt x="1623" y="943"/>
                    <a:pt x="1693" y="927"/>
                    <a:pt x="1739" y="895"/>
                  </a:cubicBezTo>
                  <a:cubicBezTo>
                    <a:pt x="1811" y="852"/>
                    <a:pt x="1854" y="723"/>
                    <a:pt x="1836" y="626"/>
                  </a:cubicBezTo>
                  <a:cubicBezTo>
                    <a:pt x="1811" y="505"/>
                    <a:pt x="1747" y="337"/>
                    <a:pt x="1646" y="258"/>
                  </a:cubicBezTo>
                  <a:cubicBezTo>
                    <a:pt x="1603" y="224"/>
                    <a:pt x="1535" y="210"/>
                    <a:pt x="1460" y="210"/>
                  </a:cubicBezTo>
                  <a:cubicBezTo>
                    <a:pt x="1275" y="210"/>
                    <a:pt x="1044" y="291"/>
                    <a:pt x="1017" y="347"/>
                  </a:cubicBezTo>
                  <a:cubicBezTo>
                    <a:pt x="680" y="233"/>
                    <a:pt x="369" y="125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268;p17"/>
            <p:cNvSpPr/>
            <p:nvPr/>
          </p:nvSpPr>
          <p:spPr>
            <a:xfrm>
              <a:off x="5312100" y="3510175"/>
              <a:ext cx="11300" cy="13275"/>
            </a:xfrm>
            <a:custGeom>
              <a:avLst/>
              <a:gdLst/>
              <a:ahLst/>
              <a:cxnLst/>
              <a:rect l="l" t="t" r="r" b="b"/>
              <a:pathLst>
                <a:path w="452" h="531" extrusionOk="0">
                  <a:moveTo>
                    <a:pt x="452" y="1"/>
                  </a:moveTo>
                  <a:lnTo>
                    <a:pt x="452" y="1"/>
                  </a:lnTo>
                  <a:cubicBezTo>
                    <a:pt x="266" y="123"/>
                    <a:pt x="1" y="40"/>
                    <a:pt x="37" y="323"/>
                  </a:cubicBezTo>
                  <a:cubicBezTo>
                    <a:pt x="44" y="377"/>
                    <a:pt x="269" y="452"/>
                    <a:pt x="420" y="531"/>
                  </a:cubicBezTo>
                  <a:cubicBezTo>
                    <a:pt x="433" y="316"/>
                    <a:pt x="441" y="198"/>
                    <a:pt x="45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269;p17"/>
            <p:cNvSpPr/>
            <p:nvPr/>
          </p:nvSpPr>
          <p:spPr>
            <a:xfrm>
              <a:off x="5229200" y="2210075"/>
              <a:ext cx="510700" cy="129275"/>
            </a:xfrm>
            <a:custGeom>
              <a:avLst/>
              <a:gdLst/>
              <a:ahLst/>
              <a:cxnLst/>
              <a:rect l="l" t="t" r="r" b="b"/>
              <a:pathLst>
                <a:path w="20428" h="5171" extrusionOk="0">
                  <a:moveTo>
                    <a:pt x="7030" y="1"/>
                  </a:moveTo>
                  <a:cubicBezTo>
                    <a:pt x="6638" y="1"/>
                    <a:pt x="6247" y="69"/>
                    <a:pt x="5853" y="243"/>
                  </a:cubicBezTo>
                  <a:cubicBezTo>
                    <a:pt x="5589" y="361"/>
                    <a:pt x="5270" y="414"/>
                    <a:pt x="4978" y="432"/>
                  </a:cubicBezTo>
                  <a:cubicBezTo>
                    <a:pt x="3868" y="500"/>
                    <a:pt x="2770" y="518"/>
                    <a:pt x="1685" y="590"/>
                  </a:cubicBezTo>
                  <a:cubicBezTo>
                    <a:pt x="1120" y="629"/>
                    <a:pt x="558" y="687"/>
                    <a:pt x="0" y="744"/>
                  </a:cubicBezTo>
                  <a:lnTo>
                    <a:pt x="0" y="1320"/>
                  </a:lnTo>
                  <a:cubicBezTo>
                    <a:pt x="72" y="1156"/>
                    <a:pt x="200" y="1069"/>
                    <a:pt x="335" y="1069"/>
                  </a:cubicBezTo>
                  <a:cubicBezTo>
                    <a:pt x="394" y="1069"/>
                    <a:pt x="454" y="1086"/>
                    <a:pt x="512" y="1119"/>
                  </a:cubicBezTo>
                  <a:cubicBezTo>
                    <a:pt x="555" y="1144"/>
                    <a:pt x="569" y="1213"/>
                    <a:pt x="598" y="1259"/>
                  </a:cubicBezTo>
                  <a:cubicBezTo>
                    <a:pt x="550" y="1271"/>
                    <a:pt x="497" y="1298"/>
                    <a:pt x="456" y="1298"/>
                  </a:cubicBezTo>
                  <a:cubicBezTo>
                    <a:pt x="448" y="1298"/>
                    <a:pt x="440" y="1297"/>
                    <a:pt x="433" y="1295"/>
                  </a:cubicBezTo>
                  <a:cubicBezTo>
                    <a:pt x="391" y="1281"/>
                    <a:pt x="354" y="1274"/>
                    <a:pt x="323" y="1274"/>
                  </a:cubicBezTo>
                  <a:cubicBezTo>
                    <a:pt x="226" y="1274"/>
                    <a:pt x="175" y="1338"/>
                    <a:pt x="143" y="1460"/>
                  </a:cubicBezTo>
                  <a:cubicBezTo>
                    <a:pt x="191" y="1460"/>
                    <a:pt x="232" y="1461"/>
                    <a:pt x="270" y="1461"/>
                  </a:cubicBezTo>
                  <a:cubicBezTo>
                    <a:pt x="289" y="1461"/>
                    <a:pt x="308" y="1461"/>
                    <a:pt x="326" y="1460"/>
                  </a:cubicBezTo>
                  <a:cubicBezTo>
                    <a:pt x="748" y="1417"/>
                    <a:pt x="1170" y="1377"/>
                    <a:pt x="1596" y="1331"/>
                  </a:cubicBezTo>
                  <a:cubicBezTo>
                    <a:pt x="2573" y="1227"/>
                    <a:pt x="3564" y="1127"/>
                    <a:pt x="4562" y="1016"/>
                  </a:cubicBezTo>
                  <a:cubicBezTo>
                    <a:pt x="4920" y="973"/>
                    <a:pt x="5278" y="894"/>
                    <a:pt x="5643" y="862"/>
                  </a:cubicBezTo>
                  <a:cubicBezTo>
                    <a:pt x="6040" y="827"/>
                    <a:pt x="6444" y="830"/>
                    <a:pt x="6849" y="805"/>
                  </a:cubicBezTo>
                  <a:cubicBezTo>
                    <a:pt x="6899" y="802"/>
                    <a:pt x="6948" y="795"/>
                    <a:pt x="6991" y="795"/>
                  </a:cubicBezTo>
                  <a:cubicBezTo>
                    <a:pt x="7067" y="795"/>
                    <a:pt x="7128" y="818"/>
                    <a:pt x="7153" y="930"/>
                  </a:cubicBezTo>
                  <a:cubicBezTo>
                    <a:pt x="7158" y="954"/>
                    <a:pt x="7251" y="981"/>
                    <a:pt x="7308" y="981"/>
                  </a:cubicBezTo>
                  <a:cubicBezTo>
                    <a:pt x="7320" y="981"/>
                    <a:pt x="7331" y="980"/>
                    <a:pt x="7339" y="977"/>
                  </a:cubicBezTo>
                  <a:cubicBezTo>
                    <a:pt x="7439" y="930"/>
                    <a:pt x="7528" y="858"/>
                    <a:pt x="7600" y="779"/>
                  </a:cubicBezTo>
                  <a:cubicBezTo>
                    <a:pt x="7709" y="661"/>
                    <a:pt x="7793" y="598"/>
                    <a:pt x="7874" y="598"/>
                  </a:cubicBezTo>
                  <a:cubicBezTo>
                    <a:pt x="7950" y="598"/>
                    <a:pt x="8024" y="653"/>
                    <a:pt x="8115" y="773"/>
                  </a:cubicBezTo>
                  <a:cubicBezTo>
                    <a:pt x="8305" y="1021"/>
                    <a:pt x="8533" y="1112"/>
                    <a:pt x="8799" y="1112"/>
                  </a:cubicBezTo>
                  <a:cubicBezTo>
                    <a:pt x="8924" y="1112"/>
                    <a:pt x="9058" y="1092"/>
                    <a:pt x="9199" y="1058"/>
                  </a:cubicBezTo>
                  <a:cubicBezTo>
                    <a:pt x="9350" y="1023"/>
                    <a:pt x="9498" y="1006"/>
                    <a:pt x="9646" y="1006"/>
                  </a:cubicBezTo>
                  <a:cubicBezTo>
                    <a:pt x="9895" y="1006"/>
                    <a:pt x="10142" y="1054"/>
                    <a:pt x="10398" y="1141"/>
                  </a:cubicBezTo>
                  <a:cubicBezTo>
                    <a:pt x="11307" y="1460"/>
                    <a:pt x="12248" y="1724"/>
                    <a:pt x="13260" y="1828"/>
                  </a:cubicBezTo>
                  <a:cubicBezTo>
                    <a:pt x="13758" y="1879"/>
                    <a:pt x="14274" y="1957"/>
                    <a:pt x="14735" y="2122"/>
                  </a:cubicBezTo>
                  <a:cubicBezTo>
                    <a:pt x="15329" y="2325"/>
                    <a:pt x="15880" y="2626"/>
                    <a:pt x="16445" y="2901"/>
                  </a:cubicBezTo>
                  <a:cubicBezTo>
                    <a:pt x="16928" y="3138"/>
                    <a:pt x="17430" y="3360"/>
                    <a:pt x="17876" y="3646"/>
                  </a:cubicBezTo>
                  <a:cubicBezTo>
                    <a:pt x="18700" y="4172"/>
                    <a:pt x="19547" y="4683"/>
                    <a:pt x="20428" y="5170"/>
                  </a:cubicBezTo>
                  <a:lnTo>
                    <a:pt x="20428" y="4011"/>
                  </a:lnTo>
                  <a:cubicBezTo>
                    <a:pt x="19838" y="3524"/>
                    <a:pt x="19222" y="3113"/>
                    <a:pt x="18424" y="2870"/>
                  </a:cubicBezTo>
                  <a:cubicBezTo>
                    <a:pt x="17661" y="2633"/>
                    <a:pt x="16957" y="2279"/>
                    <a:pt x="16241" y="1971"/>
                  </a:cubicBezTo>
                  <a:cubicBezTo>
                    <a:pt x="15511" y="1660"/>
                    <a:pt x="14753" y="1445"/>
                    <a:pt x="13952" y="1345"/>
                  </a:cubicBezTo>
                  <a:cubicBezTo>
                    <a:pt x="12967" y="1223"/>
                    <a:pt x="12069" y="930"/>
                    <a:pt x="11239" y="497"/>
                  </a:cubicBezTo>
                  <a:cubicBezTo>
                    <a:pt x="10999" y="370"/>
                    <a:pt x="10743" y="282"/>
                    <a:pt x="10477" y="282"/>
                  </a:cubicBezTo>
                  <a:cubicBezTo>
                    <a:pt x="10323" y="282"/>
                    <a:pt x="10166" y="311"/>
                    <a:pt x="10005" y="379"/>
                  </a:cubicBezTo>
                  <a:cubicBezTo>
                    <a:pt x="9843" y="449"/>
                    <a:pt x="9681" y="477"/>
                    <a:pt x="9520" y="477"/>
                  </a:cubicBezTo>
                  <a:cubicBezTo>
                    <a:pt x="9381" y="477"/>
                    <a:pt x="9243" y="457"/>
                    <a:pt x="9103" y="422"/>
                  </a:cubicBezTo>
                  <a:cubicBezTo>
                    <a:pt x="8834" y="354"/>
                    <a:pt x="8573" y="272"/>
                    <a:pt x="8309" y="196"/>
                  </a:cubicBezTo>
                  <a:cubicBezTo>
                    <a:pt x="7879" y="81"/>
                    <a:pt x="7454" y="1"/>
                    <a:pt x="70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270;p17"/>
            <p:cNvSpPr/>
            <p:nvPr/>
          </p:nvSpPr>
          <p:spPr>
            <a:xfrm>
              <a:off x="5510250" y="2169250"/>
              <a:ext cx="10500" cy="8900"/>
            </a:xfrm>
            <a:custGeom>
              <a:avLst/>
              <a:gdLst/>
              <a:ahLst/>
              <a:cxnLst/>
              <a:rect l="l" t="t" r="r" b="b"/>
              <a:pathLst>
                <a:path w="420" h="356" extrusionOk="0">
                  <a:moveTo>
                    <a:pt x="150" y="1"/>
                  </a:moveTo>
                  <a:cubicBezTo>
                    <a:pt x="97" y="55"/>
                    <a:pt x="0" y="112"/>
                    <a:pt x="4" y="162"/>
                  </a:cubicBezTo>
                  <a:cubicBezTo>
                    <a:pt x="8" y="356"/>
                    <a:pt x="193" y="320"/>
                    <a:pt x="340" y="330"/>
                  </a:cubicBezTo>
                  <a:cubicBezTo>
                    <a:pt x="365" y="308"/>
                    <a:pt x="394" y="291"/>
                    <a:pt x="419" y="270"/>
                  </a:cubicBezTo>
                  <a:cubicBezTo>
                    <a:pt x="330" y="180"/>
                    <a:pt x="241" y="90"/>
                    <a:pt x="15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1271;p17"/>
            <p:cNvSpPr/>
            <p:nvPr/>
          </p:nvSpPr>
          <p:spPr>
            <a:xfrm>
              <a:off x="5229200" y="2184250"/>
              <a:ext cx="510700" cy="98275"/>
            </a:xfrm>
            <a:custGeom>
              <a:avLst/>
              <a:gdLst/>
              <a:ahLst/>
              <a:cxnLst/>
              <a:rect l="l" t="t" r="r" b="b"/>
              <a:pathLst>
                <a:path w="20428" h="3931" extrusionOk="0">
                  <a:moveTo>
                    <a:pt x="7118" y="0"/>
                  </a:moveTo>
                  <a:cubicBezTo>
                    <a:pt x="6702" y="0"/>
                    <a:pt x="6287" y="23"/>
                    <a:pt x="5875" y="88"/>
                  </a:cubicBezTo>
                  <a:cubicBezTo>
                    <a:pt x="5317" y="181"/>
                    <a:pt x="4770" y="335"/>
                    <a:pt x="4218" y="378"/>
                  </a:cubicBezTo>
                  <a:cubicBezTo>
                    <a:pt x="3801" y="408"/>
                    <a:pt x="3385" y="413"/>
                    <a:pt x="2969" y="413"/>
                  </a:cubicBezTo>
                  <a:cubicBezTo>
                    <a:pt x="2756" y="413"/>
                    <a:pt x="2543" y="412"/>
                    <a:pt x="2330" y="412"/>
                  </a:cubicBezTo>
                  <a:cubicBezTo>
                    <a:pt x="2225" y="412"/>
                    <a:pt x="2120" y="412"/>
                    <a:pt x="2015" y="413"/>
                  </a:cubicBezTo>
                  <a:cubicBezTo>
                    <a:pt x="1531" y="421"/>
                    <a:pt x="1049" y="403"/>
                    <a:pt x="619" y="686"/>
                  </a:cubicBezTo>
                  <a:cubicBezTo>
                    <a:pt x="559" y="724"/>
                    <a:pt x="468" y="741"/>
                    <a:pt x="381" y="741"/>
                  </a:cubicBezTo>
                  <a:cubicBezTo>
                    <a:pt x="337" y="741"/>
                    <a:pt x="295" y="737"/>
                    <a:pt x="258" y="729"/>
                  </a:cubicBezTo>
                  <a:cubicBezTo>
                    <a:pt x="172" y="711"/>
                    <a:pt x="86" y="700"/>
                    <a:pt x="0" y="696"/>
                  </a:cubicBezTo>
                  <a:lnTo>
                    <a:pt x="0" y="1022"/>
                  </a:lnTo>
                  <a:cubicBezTo>
                    <a:pt x="61" y="1029"/>
                    <a:pt x="118" y="1036"/>
                    <a:pt x="175" y="1051"/>
                  </a:cubicBezTo>
                  <a:cubicBezTo>
                    <a:pt x="493" y="1138"/>
                    <a:pt x="811" y="1214"/>
                    <a:pt x="1141" y="1214"/>
                  </a:cubicBezTo>
                  <a:cubicBezTo>
                    <a:pt x="1312" y="1214"/>
                    <a:pt x="1485" y="1194"/>
                    <a:pt x="1664" y="1143"/>
                  </a:cubicBezTo>
                  <a:cubicBezTo>
                    <a:pt x="1671" y="1142"/>
                    <a:pt x="1679" y="1141"/>
                    <a:pt x="1686" y="1141"/>
                  </a:cubicBezTo>
                  <a:cubicBezTo>
                    <a:pt x="1710" y="1141"/>
                    <a:pt x="1736" y="1147"/>
                    <a:pt x="1761" y="1147"/>
                  </a:cubicBezTo>
                  <a:cubicBezTo>
                    <a:pt x="1946" y="1150"/>
                    <a:pt x="2132" y="1165"/>
                    <a:pt x="2315" y="1165"/>
                  </a:cubicBezTo>
                  <a:cubicBezTo>
                    <a:pt x="2404" y="1165"/>
                    <a:pt x="2492" y="1162"/>
                    <a:pt x="2580" y="1151"/>
                  </a:cubicBezTo>
                  <a:cubicBezTo>
                    <a:pt x="3303" y="1069"/>
                    <a:pt x="4025" y="922"/>
                    <a:pt x="4759" y="868"/>
                  </a:cubicBezTo>
                  <a:cubicBezTo>
                    <a:pt x="5086" y="843"/>
                    <a:pt x="5417" y="839"/>
                    <a:pt x="5749" y="839"/>
                  </a:cubicBezTo>
                  <a:cubicBezTo>
                    <a:pt x="5905" y="839"/>
                    <a:pt x="6061" y="840"/>
                    <a:pt x="6217" y="840"/>
                  </a:cubicBezTo>
                  <a:cubicBezTo>
                    <a:pt x="6444" y="840"/>
                    <a:pt x="6671" y="838"/>
                    <a:pt x="6899" y="829"/>
                  </a:cubicBezTo>
                  <a:cubicBezTo>
                    <a:pt x="7300" y="815"/>
                    <a:pt x="7704" y="696"/>
                    <a:pt x="8108" y="693"/>
                  </a:cubicBezTo>
                  <a:cubicBezTo>
                    <a:pt x="8124" y="692"/>
                    <a:pt x="8141" y="692"/>
                    <a:pt x="8158" y="692"/>
                  </a:cubicBezTo>
                  <a:cubicBezTo>
                    <a:pt x="8785" y="692"/>
                    <a:pt x="9417" y="754"/>
                    <a:pt x="10051" y="775"/>
                  </a:cubicBezTo>
                  <a:cubicBezTo>
                    <a:pt x="10120" y="778"/>
                    <a:pt x="10188" y="778"/>
                    <a:pt x="10257" y="778"/>
                  </a:cubicBezTo>
                  <a:cubicBezTo>
                    <a:pt x="10425" y="778"/>
                    <a:pt x="10594" y="773"/>
                    <a:pt x="10761" y="773"/>
                  </a:cubicBezTo>
                  <a:cubicBezTo>
                    <a:pt x="10919" y="773"/>
                    <a:pt x="11077" y="778"/>
                    <a:pt x="11232" y="796"/>
                  </a:cubicBezTo>
                  <a:cubicBezTo>
                    <a:pt x="11736" y="854"/>
                    <a:pt x="12226" y="983"/>
                    <a:pt x="12731" y="1069"/>
                  </a:cubicBezTo>
                  <a:cubicBezTo>
                    <a:pt x="13443" y="1194"/>
                    <a:pt x="14162" y="1305"/>
                    <a:pt x="14828" y="1605"/>
                  </a:cubicBezTo>
                  <a:cubicBezTo>
                    <a:pt x="15218" y="1781"/>
                    <a:pt x="15636" y="1920"/>
                    <a:pt x="16041" y="2081"/>
                  </a:cubicBezTo>
                  <a:cubicBezTo>
                    <a:pt x="16900" y="2425"/>
                    <a:pt x="17787" y="2750"/>
                    <a:pt x="18485" y="3348"/>
                  </a:cubicBezTo>
                  <a:cubicBezTo>
                    <a:pt x="18621" y="3466"/>
                    <a:pt x="18835" y="3534"/>
                    <a:pt x="19029" y="3587"/>
                  </a:cubicBezTo>
                  <a:cubicBezTo>
                    <a:pt x="19347" y="3673"/>
                    <a:pt x="19691" y="3706"/>
                    <a:pt x="20009" y="3799"/>
                  </a:cubicBezTo>
                  <a:cubicBezTo>
                    <a:pt x="20148" y="3842"/>
                    <a:pt x="20288" y="3885"/>
                    <a:pt x="20428" y="3931"/>
                  </a:cubicBezTo>
                  <a:lnTo>
                    <a:pt x="20428" y="2682"/>
                  </a:lnTo>
                  <a:cubicBezTo>
                    <a:pt x="20281" y="2593"/>
                    <a:pt x="20113" y="2532"/>
                    <a:pt x="19920" y="2486"/>
                  </a:cubicBezTo>
                  <a:cubicBezTo>
                    <a:pt x="19283" y="2332"/>
                    <a:pt x="18649" y="2185"/>
                    <a:pt x="18038" y="1999"/>
                  </a:cubicBezTo>
                  <a:cubicBezTo>
                    <a:pt x="17430" y="1817"/>
                    <a:pt x="16857" y="1562"/>
                    <a:pt x="16252" y="1391"/>
                  </a:cubicBezTo>
                  <a:cubicBezTo>
                    <a:pt x="15225" y="1094"/>
                    <a:pt x="14205" y="803"/>
                    <a:pt x="13179" y="578"/>
                  </a:cubicBezTo>
                  <a:cubicBezTo>
                    <a:pt x="12391" y="407"/>
                    <a:pt x="11586" y="299"/>
                    <a:pt x="10796" y="213"/>
                  </a:cubicBezTo>
                  <a:cubicBezTo>
                    <a:pt x="10015" y="127"/>
                    <a:pt x="9235" y="91"/>
                    <a:pt x="8466" y="52"/>
                  </a:cubicBezTo>
                  <a:cubicBezTo>
                    <a:pt x="8015" y="26"/>
                    <a:pt x="7566" y="0"/>
                    <a:pt x="71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272;p17"/>
            <p:cNvSpPr/>
            <p:nvPr/>
          </p:nvSpPr>
          <p:spPr>
            <a:xfrm>
              <a:off x="5229200" y="2274025"/>
              <a:ext cx="510700" cy="155200"/>
            </a:xfrm>
            <a:custGeom>
              <a:avLst/>
              <a:gdLst/>
              <a:ahLst/>
              <a:cxnLst/>
              <a:rect l="l" t="t" r="r" b="b"/>
              <a:pathLst>
                <a:path w="20428" h="6208" extrusionOk="0">
                  <a:moveTo>
                    <a:pt x="5859" y="1"/>
                  </a:moveTo>
                  <a:cubicBezTo>
                    <a:pt x="4967" y="1"/>
                    <a:pt x="4085" y="60"/>
                    <a:pt x="3217" y="165"/>
                  </a:cubicBezTo>
                  <a:cubicBezTo>
                    <a:pt x="2126" y="297"/>
                    <a:pt x="1052" y="469"/>
                    <a:pt x="0" y="698"/>
                  </a:cubicBezTo>
                  <a:lnTo>
                    <a:pt x="0" y="1192"/>
                  </a:lnTo>
                  <a:cubicBezTo>
                    <a:pt x="508" y="1134"/>
                    <a:pt x="1023" y="1088"/>
                    <a:pt x="1542" y="1030"/>
                  </a:cubicBezTo>
                  <a:cubicBezTo>
                    <a:pt x="1903" y="991"/>
                    <a:pt x="2286" y="1042"/>
                    <a:pt x="2608" y="809"/>
                  </a:cubicBezTo>
                  <a:cubicBezTo>
                    <a:pt x="2740" y="713"/>
                    <a:pt x="2873" y="667"/>
                    <a:pt x="3010" y="667"/>
                  </a:cubicBezTo>
                  <a:cubicBezTo>
                    <a:pt x="3134" y="667"/>
                    <a:pt x="3261" y="705"/>
                    <a:pt x="3392" y="776"/>
                  </a:cubicBezTo>
                  <a:cubicBezTo>
                    <a:pt x="3502" y="835"/>
                    <a:pt x="3642" y="884"/>
                    <a:pt x="3767" y="884"/>
                  </a:cubicBezTo>
                  <a:cubicBezTo>
                    <a:pt x="3772" y="884"/>
                    <a:pt x="3777" y="884"/>
                    <a:pt x="3782" y="884"/>
                  </a:cubicBezTo>
                  <a:cubicBezTo>
                    <a:pt x="4423" y="860"/>
                    <a:pt x="5066" y="786"/>
                    <a:pt x="5713" y="786"/>
                  </a:cubicBezTo>
                  <a:cubicBezTo>
                    <a:pt x="5756" y="786"/>
                    <a:pt x="5800" y="787"/>
                    <a:pt x="5843" y="787"/>
                  </a:cubicBezTo>
                  <a:cubicBezTo>
                    <a:pt x="6677" y="798"/>
                    <a:pt x="7521" y="837"/>
                    <a:pt x="8355" y="952"/>
                  </a:cubicBezTo>
                  <a:cubicBezTo>
                    <a:pt x="9382" y="1091"/>
                    <a:pt x="10413" y="1299"/>
                    <a:pt x="11447" y="1521"/>
                  </a:cubicBezTo>
                  <a:cubicBezTo>
                    <a:pt x="12291" y="1704"/>
                    <a:pt x="13153" y="1882"/>
                    <a:pt x="13944" y="2262"/>
                  </a:cubicBezTo>
                  <a:cubicBezTo>
                    <a:pt x="14438" y="2498"/>
                    <a:pt x="14931" y="2745"/>
                    <a:pt x="15415" y="3013"/>
                  </a:cubicBezTo>
                  <a:cubicBezTo>
                    <a:pt x="16141" y="3421"/>
                    <a:pt x="16864" y="3839"/>
                    <a:pt x="17583" y="4283"/>
                  </a:cubicBezTo>
                  <a:cubicBezTo>
                    <a:pt x="18216" y="4670"/>
                    <a:pt x="18842" y="5078"/>
                    <a:pt x="19455" y="5507"/>
                  </a:cubicBezTo>
                  <a:cubicBezTo>
                    <a:pt x="19780" y="5736"/>
                    <a:pt x="20105" y="5968"/>
                    <a:pt x="20428" y="6208"/>
                  </a:cubicBezTo>
                  <a:lnTo>
                    <a:pt x="20428" y="5056"/>
                  </a:lnTo>
                  <a:cubicBezTo>
                    <a:pt x="19737" y="4619"/>
                    <a:pt x="19040" y="4204"/>
                    <a:pt x="18348" y="3790"/>
                  </a:cubicBezTo>
                  <a:cubicBezTo>
                    <a:pt x="17272" y="3146"/>
                    <a:pt x="16202" y="2520"/>
                    <a:pt x="15114" y="1943"/>
                  </a:cubicBezTo>
                  <a:cubicBezTo>
                    <a:pt x="14520" y="1628"/>
                    <a:pt x="13873" y="1377"/>
                    <a:pt x="13228" y="1163"/>
                  </a:cubicBezTo>
                  <a:cubicBezTo>
                    <a:pt x="12903" y="1055"/>
                    <a:pt x="12509" y="1116"/>
                    <a:pt x="12170" y="1038"/>
                  </a:cubicBezTo>
                  <a:cubicBezTo>
                    <a:pt x="11493" y="880"/>
                    <a:pt x="10842" y="673"/>
                    <a:pt x="10183" y="501"/>
                  </a:cubicBezTo>
                  <a:cubicBezTo>
                    <a:pt x="9754" y="386"/>
                    <a:pt x="9321" y="272"/>
                    <a:pt x="8885" y="197"/>
                  </a:cubicBezTo>
                  <a:cubicBezTo>
                    <a:pt x="8552" y="136"/>
                    <a:pt x="8201" y="140"/>
                    <a:pt x="7861" y="104"/>
                  </a:cubicBezTo>
                  <a:cubicBezTo>
                    <a:pt x="7190" y="34"/>
                    <a:pt x="6522" y="1"/>
                    <a:pt x="585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273;p17"/>
            <p:cNvSpPr/>
            <p:nvPr/>
          </p:nvSpPr>
          <p:spPr>
            <a:xfrm>
              <a:off x="5229200" y="2245000"/>
              <a:ext cx="510700" cy="137900"/>
            </a:xfrm>
            <a:custGeom>
              <a:avLst/>
              <a:gdLst/>
              <a:ahLst/>
              <a:cxnLst/>
              <a:rect l="l" t="t" r="r" b="b"/>
              <a:pathLst>
                <a:path w="20428" h="5516" extrusionOk="0">
                  <a:moveTo>
                    <a:pt x="6090" y="0"/>
                  </a:moveTo>
                  <a:cubicBezTo>
                    <a:pt x="5914" y="0"/>
                    <a:pt x="5737" y="6"/>
                    <a:pt x="5561" y="20"/>
                  </a:cubicBezTo>
                  <a:cubicBezTo>
                    <a:pt x="4694" y="84"/>
                    <a:pt x="3832" y="124"/>
                    <a:pt x="2981" y="166"/>
                  </a:cubicBezTo>
                  <a:cubicBezTo>
                    <a:pt x="2691" y="181"/>
                    <a:pt x="2415" y="216"/>
                    <a:pt x="2200" y="409"/>
                  </a:cubicBezTo>
                  <a:cubicBezTo>
                    <a:pt x="2075" y="522"/>
                    <a:pt x="1936" y="554"/>
                    <a:pt x="1789" y="554"/>
                  </a:cubicBezTo>
                  <a:cubicBezTo>
                    <a:pt x="1729" y="554"/>
                    <a:pt x="1669" y="549"/>
                    <a:pt x="1607" y="542"/>
                  </a:cubicBezTo>
                  <a:cubicBezTo>
                    <a:pt x="1417" y="517"/>
                    <a:pt x="1220" y="503"/>
                    <a:pt x="1044" y="442"/>
                  </a:cubicBezTo>
                  <a:cubicBezTo>
                    <a:pt x="988" y="424"/>
                    <a:pt x="940" y="415"/>
                    <a:pt x="897" y="415"/>
                  </a:cubicBezTo>
                  <a:cubicBezTo>
                    <a:pt x="765" y="415"/>
                    <a:pt x="691" y="499"/>
                    <a:pt x="615" y="632"/>
                  </a:cubicBezTo>
                  <a:cubicBezTo>
                    <a:pt x="544" y="759"/>
                    <a:pt x="433" y="824"/>
                    <a:pt x="315" y="824"/>
                  </a:cubicBezTo>
                  <a:cubicBezTo>
                    <a:pt x="248" y="824"/>
                    <a:pt x="179" y="803"/>
                    <a:pt x="114" y="761"/>
                  </a:cubicBezTo>
                  <a:cubicBezTo>
                    <a:pt x="75" y="735"/>
                    <a:pt x="71" y="667"/>
                    <a:pt x="53" y="617"/>
                  </a:cubicBezTo>
                  <a:cubicBezTo>
                    <a:pt x="94" y="612"/>
                    <a:pt x="139" y="592"/>
                    <a:pt x="175" y="592"/>
                  </a:cubicBezTo>
                  <a:cubicBezTo>
                    <a:pt x="184" y="592"/>
                    <a:pt x="192" y="593"/>
                    <a:pt x="200" y="596"/>
                  </a:cubicBezTo>
                  <a:cubicBezTo>
                    <a:pt x="253" y="618"/>
                    <a:pt x="297" y="629"/>
                    <a:pt x="333" y="629"/>
                  </a:cubicBezTo>
                  <a:cubicBezTo>
                    <a:pt x="448" y="629"/>
                    <a:pt x="488" y="521"/>
                    <a:pt x="515" y="342"/>
                  </a:cubicBezTo>
                  <a:lnTo>
                    <a:pt x="515" y="342"/>
                  </a:lnTo>
                  <a:cubicBezTo>
                    <a:pt x="336" y="370"/>
                    <a:pt x="164" y="388"/>
                    <a:pt x="0" y="409"/>
                  </a:cubicBezTo>
                  <a:lnTo>
                    <a:pt x="0" y="1268"/>
                  </a:lnTo>
                  <a:lnTo>
                    <a:pt x="71" y="1268"/>
                  </a:lnTo>
                  <a:cubicBezTo>
                    <a:pt x="1016" y="1255"/>
                    <a:pt x="1932" y="1086"/>
                    <a:pt x="2813" y="710"/>
                  </a:cubicBezTo>
                  <a:cubicBezTo>
                    <a:pt x="2851" y="693"/>
                    <a:pt x="2902" y="684"/>
                    <a:pt x="2953" y="684"/>
                  </a:cubicBezTo>
                  <a:cubicBezTo>
                    <a:pt x="3006" y="684"/>
                    <a:pt x="3059" y="694"/>
                    <a:pt x="3095" y="713"/>
                  </a:cubicBezTo>
                  <a:cubicBezTo>
                    <a:pt x="3244" y="793"/>
                    <a:pt x="3385" y="835"/>
                    <a:pt x="3526" y="835"/>
                  </a:cubicBezTo>
                  <a:cubicBezTo>
                    <a:pt x="3679" y="835"/>
                    <a:pt x="3833" y="786"/>
                    <a:pt x="4000" y="682"/>
                  </a:cubicBezTo>
                  <a:cubicBezTo>
                    <a:pt x="4154" y="581"/>
                    <a:pt x="4398" y="578"/>
                    <a:pt x="4605" y="567"/>
                  </a:cubicBezTo>
                  <a:cubicBezTo>
                    <a:pt x="4642" y="566"/>
                    <a:pt x="4679" y="565"/>
                    <a:pt x="4716" y="565"/>
                  </a:cubicBezTo>
                  <a:cubicBezTo>
                    <a:pt x="4893" y="565"/>
                    <a:pt x="5070" y="582"/>
                    <a:pt x="5245" y="582"/>
                  </a:cubicBezTo>
                  <a:cubicBezTo>
                    <a:pt x="5326" y="582"/>
                    <a:pt x="5406" y="578"/>
                    <a:pt x="5485" y="567"/>
                  </a:cubicBezTo>
                  <a:cubicBezTo>
                    <a:pt x="5662" y="544"/>
                    <a:pt x="5838" y="532"/>
                    <a:pt x="6012" y="532"/>
                  </a:cubicBezTo>
                  <a:cubicBezTo>
                    <a:pt x="6312" y="532"/>
                    <a:pt x="6608" y="568"/>
                    <a:pt x="6902" y="642"/>
                  </a:cubicBezTo>
                  <a:cubicBezTo>
                    <a:pt x="7210" y="721"/>
                    <a:pt x="7514" y="842"/>
                    <a:pt x="7829" y="878"/>
                  </a:cubicBezTo>
                  <a:cubicBezTo>
                    <a:pt x="8641" y="971"/>
                    <a:pt x="9471" y="997"/>
                    <a:pt x="10294" y="1108"/>
                  </a:cubicBezTo>
                  <a:cubicBezTo>
                    <a:pt x="10999" y="1200"/>
                    <a:pt x="11726" y="1304"/>
                    <a:pt x="12398" y="1526"/>
                  </a:cubicBezTo>
                  <a:cubicBezTo>
                    <a:pt x="14438" y="2191"/>
                    <a:pt x="16352" y="3172"/>
                    <a:pt x="18306" y="4191"/>
                  </a:cubicBezTo>
                  <a:cubicBezTo>
                    <a:pt x="19050" y="4582"/>
                    <a:pt x="19740" y="5043"/>
                    <a:pt x="20428" y="5516"/>
                  </a:cubicBezTo>
                  <a:lnTo>
                    <a:pt x="20428" y="4650"/>
                  </a:lnTo>
                  <a:cubicBezTo>
                    <a:pt x="19633" y="4149"/>
                    <a:pt x="18839" y="3662"/>
                    <a:pt x="18044" y="3194"/>
                  </a:cubicBezTo>
                  <a:cubicBezTo>
                    <a:pt x="17458" y="2847"/>
                    <a:pt x="16864" y="2507"/>
                    <a:pt x="16249" y="2213"/>
                  </a:cubicBezTo>
                  <a:cubicBezTo>
                    <a:pt x="15175" y="1705"/>
                    <a:pt x="14033" y="1369"/>
                    <a:pt x="12892" y="1075"/>
                  </a:cubicBezTo>
                  <a:cubicBezTo>
                    <a:pt x="12137" y="882"/>
                    <a:pt x="11382" y="718"/>
                    <a:pt x="10627" y="574"/>
                  </a:cubicBezTo>
                  <a:cubicBezTo>
                    <a:pt x="9836" y="424"/>
                    <a:pt x="9045" y="295"/>
                    <a:pt x="8258" y="195"/>
                  </a:cubicBezTo>
                  <a:cubicBezTo>
                    <a:pt x="7532" y="100"/>
                    <a:pt x="6814" y="0"/>
                    <a:pt x="609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274;p17"/>
            <p:cNvSpPr/>
            <p:nvPr/>
          </p:nvSpPr>
          <p:spPr>
            <a:xfrm>
              <a:off x="5229200" y="2145275"/>
              <a:ext cx="300500" cy="44150"/>
            </a:xfrm>
            <a:custGeom>
              <a:avLst/>
              <a:gdLst/>
              <a:ahLst/>
              <a:cxnLst/>
              <a:rect l="l" t="t" r="r" b="b"/>
              <a:pathLst>
                <a:path w="12020" h="1766" extrusionOk="0">
                  <a:moveTo>
                    <a:pt x="2043" y="1"/>
                  </a:moveTo>
                  <a:cubicBezTo>
                    <a:pt x="2007" y="1"/>
                    <a:pt x="1972" y="1"/>
                    <a:pt x="1936" y="5"/>
                  </a:cubicBezTo>
                  <a:cubicBezTo>
                    <a:pt x="1302" y="19"/>
                    <a:pt x="722" y="141"/>
                    <a:pt x="218" y="506"/>
                  </a:cubicBezTo>
                  <a:cubicBezTo>
                    <a:pt x="164" y="542"/>
                    <a:pt x="136" y="606"/>
                    <a:pt x="100" y="659"/>
                  </a:cubicBezTo>
                  <a:cubicBezTo>
                    <a:pt x="158" y="680"/>
                    <a:pt x="220" y="721"/>
                    <a:pt x="279" y="721"/>
                  </a:cubicBezTo>
                  <a:cubicBezTo>
                    <a:pt x="281" y="721"/>
                    <a:pt x="284" y="721"/>
                    <a:pt x="286" y="720"/>
                  </a:cubicBezTo>
                  <a:cubicBezTo>
                    <a:pt x="547" y="702"/>
                    <a:pt x="813" y="684"/>
                    <a:pt x="1070" y="638"/>
                  </a:cubicBezTo>
                  <a:cubicBezTo>
                    <a:pt x="2022" y="470"/>
                    <a:pt x="2981" y="294"/>
                    <a:pt x="3943" y="108"/>
                  </a:cubicBezTo>
                  <a:cubicBezTo>
                    <a:pt x="4067" y="84"/>
                    <a:pt x="4187" y="69"/>
                    <a:pt x="4300" y="69"/>
                  </a:cubicBezTo>
                  <a:cubicBezTo>
                    <a:pt x="4549" y="69"/>
                    <a:pt x="4772" y="138"/>
                    <a:pt x="4973" y="319"/>
                  </a:cubicBezTo>
                  <a:cubicBezTo>
                    <a:pt x="5407" y="702"/>
                    <a:pt x="5381" y="806"/>
                    <a:pt x="4755" y="981"/>
                  </a:cubicBezTo>
                  <a:cubicBezTo>
                    <a:pt x="4144" y="1153"/>
                    <a:pt x="3528" y="1160"/>
                    <a:pt x="2905" y="1160"/>
                  </a:cubicBezTo>
                  <a:cubicBezTo>
                    <a:pt x="2136" y="1164"/>
                    <a:pt x="1366" y="1232"/>
                    <a:pt x="608" y="1267"/>
                  </a:cubicBezTo>
                  <a:cubicBezTo>
                    <a:pt x="405" y="1275"/>
                    <a:pt x="200" y="1282"/>
                    <a:pt x="0" y="1289"/>
                  </a:cubicBezTo>
                  <a:lnTo>
                    <a:pt x="0" y="1766"/>
                  </a:lnTo>
                  <a:cubicBezTo>
                    <a:pt x="2208" y="1576"/>
                    <a:pt x="4451" y="1243"/>
                    <a:pt x="6745" y="892"/>
                  </a:cubicBezTo>
                  <a:cubicBezTo>
                    <a:pt x="7244" y="818"/>
                    <a:pt x="7750" y="740"/>
                    <a:pt x="8258" y="740"/>
                  </a:cubicBezTo>
                  <a:cubicBezTo>
                    <a:pt x="8460" y="740"/>
                    <a:pt x="8661" y="752"/>
                    <a:pt x="8863" y="781"/>
                  </a:cubicBezTo>
                  <a:cubicBezTo>
                    <a:pt x="9321" y="846"/>
                    <a:pt x="9775" y="945"/>
                    <a:pt x="10233" y="1031"/>
                  </a:cubicBezTo>
                  <a:cubicBezTo>
                    <a:pt x="10226" y="1010"/>
                    <a:pt x="10219" y="985"/>
                    <a:pt x="10212" y="960"/>
                  </a:cubicBezTo>
                  <a:cubicBezTo>
                    <a:pt x="10355" y="902"/>
                    <a:pt x="10495" y="831"/>
                    <a:pt x="10645" y="799"/>
                  </a:cubicBezTo>
                  <a:cubicBezTo>
                    <a:pt x="10648" y="799"/>
                    <a:pt x="10651" y="798"/>
                    <a:pt x="10655" y="798"/>
                  </a:cubicBezTo>
                  <a:cubicBezTo>
                    <a:pt x="10705" y="798"/>
                    <a:pt x="10780" y="878"/>
                    <a:pt x="10874" y="935"/>
                  </a:cubicBezTo>
                  <a:cubicBezTo>
                    <a:pt x="10681" y="953"/>
                    <a:pt x="10555" y="963"/>
                    <a:pt x="10431" y="975"/>
                  </a:cubicBezTo>
                  <a:cubicBezTo>
                    <a:pt x="10431" y="1006"/>
                    <a:pt x="10431" y="1039"/>
                    <a:pt x="10426" y="1074"/>
                  </a:cubicBezTo>
                  <a:cubicBezTo>
                    <a:pt x="10634" y="1114"/>
                    <a:pt x="10839" y="1157"/>
                    <a:pt x="11042" y="1200"/>
                  </a:cubicBezTo>
                  <a:cubicBezTo>
                    <a:pt x="11027" y="1171"/>
                    <a:pt x="11017" y="1143"/>
                    <a:pt x="11003" y="1117"/>
                  </a:cubicBezTo>
                  <a:cubicBezTo>
                    <a:pt x="11125" y="1024"/>
                    <a:pt x="11235" y="896"/>
                    <a:pt x="11379" y="853"/>
                  </a:cubicBezTo>
                  <a:cubicBezTo>
                    <a:pt x="11385" y="850"/>
                    <a:pt x="11393" y="849"/>
                    <a:pt x="11400" y="849"/>
                  </a:cubicBezTo>
                  <a:cubicBezTo>
                    <a:pt x="11477" y="849"/>
                    <a:pt x="11605" y="952"/>
                    <a:pt x="11683" y="1021"/>
                  </a:cubicBezTo>
                  <a:cubicBezTo>
                    <a:pt x="11736" y="1067"/>
                    <a:pt x="11733" y="1157"/>
                    <a:pt x="11772" y="1218"/>
                  </a:cubicBezTo>
                  <a:cubicBezTo>
                    <a:pt x="11815" y="1275"/>
                    <a:pt x="11879" y="1325"/>
                    <a:pt x="11937" y="1379"/>
                  </a:cubicBezTo>
                  <a:cubicBezTo>
                    <a:pt x="11962" y="1364"/>
                    <a:pt x="11990" y="1350"/>
                    <a:pt x="12019" y="1336"/>
                  </a:cubicBezTo>
                  <a:cubicBezTo>
                    <a:pt x="11926" y="1107"/>
                    <a:pt x="11836" y="881"/>
                    <a:pt x="11740" y="656"/>
                  </a:cubicBezTo>
                  <a:cubicBezTo>
                    <a:pt x="11722" y="620"/>
                    <a:pt x="11668" y="585"/>
                    <a:pt x="11622" y="563"/>
                  </a:cubicBezTo>
                  <a:cubicBezTo>
                    <a:pt x="11149" y="373"/>
                    <a:pt x="10681" y="184"/>
                    <a:pt x="10212" y="1"/>
                  </a:cubicBezTo>
                  <a:lnTo>
                    <a:pt x="9825" y="1"/>
                  </a:lnTo>
                  <a:cubicBezTo>
                    <a:pt x="9775" y="15"/>
                    <a:pt x="9726" y="37"/>
                    <a:pt x="9675" y="58"/>
                  </a:cubicBezTo>
                  <a:cubicBezTo>
                    <a:pt x="9396" y="177"/>
                    <a:pt x="9095" y="270"/>
                    <a:pt x="8795" y="334"/>
                  </a:cubicBezTo>
                  <a:cubicBezTo>
                    <a:pt x="8689" y="356"/>
                    <a:pt x="8579" y="362"/>
                    <a:pt x="8467" y="362"/>
                  </a:cubicBezTo>
                  <a:cubicBezTo>
                    <a:pt x="8364" y="362"/>
                    <a:pt x="8260" y="357"/>
                    <a:pt x="8158" y="355"/>
                  </a:cubicBezTo>
                  <a:cubicBezTo>
                    <a:pt x="7339" y="337"/>
                    <a:pt x="6519" y="341"/>
                    <a:pt x="579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275;p17"/>
            <p:cNvSpPr/>
            <p:nvPr/>
          </p:nvSpPr>
          <p:spPr>
            <a:xfrm>
              <a:off x="5229200" y="2980350"/>
              <a:ext cx="510700" cy="345750"/>
            </a:xfrm>
            <a:custGeom>
              <a:avLst/>
              <a:gdLst/>
              <a:ahLst/>
              <a:cxnLst/>
              <a:rect l="l" t="t" r="r" b="b"/>
              <a:pathLst>
                <a:path w="20428" h="13830" extrusionOk="0">
                  <a:moveTo>
                    <a:pt x="0" y="0"/>
                  </a:moveTo>
                  <a:lnTo>
                    <a:pt x="0" y="1711"/>
                  </a:lnTo>
                  <a:cubicBezTo>
                    <a:pt x="96" y="1922"/>
                    <a:pt x="207" y="2129"/>
                    <a:pt x="340" y="2322"/>
                  </a:cubicBezTo>
                  <a:cubicBezTo>
                    <a:pt x="945" y="3189"/>
                    <a:pt x="1285" y="4122"/>
                    <a:pt x="1478" y="5082"/>
                  </a:cubicBezTo>
                  <a:cubicBezTo>
                    <a:pt x="1353" y="5113"/>
                    <a:pt x="1145" y="5125"/>
                    <a:pt x="1141" y="5182"/>
                  </a:cubicBezTo>
                  <a:cubicBezTo>
                    <a:pt x="1127" y="5336"/>
                    <a:pt x="1159" y="5532"/>
                    <a:pt x="1249" y="5668"/>
                  </a:cubicBezTo>
                  <a:cubicBezTo>
                    <a:pt x="1488" y="6030"/>
                    <a:pt x="1779" y="6366"/>
                    <a:pt x="2029" y="6724"/>
                  </a:cubicBezTo>
                  <a:cubicBezTo>
                    <a:pt x="2479" y="7375"/>
                    <a:pt x="3009" y="8012"/>
                    <a:pt x="3342" y="8717"/>
                  </a:cubicBezTo>
                  <a:cubicBezTo>
                    <a:pt x="3711" y="9493"/>
                    <a:pt x="4222" y="9995"/>
                    <a:pt x="4978" y="10370"/>
                  </a:cubicBezTo>
                  <a:cubicBezTo>
                    <a:pt x="5761" y="10764"/>
                    <a:pt x="6530" y="11222"/>
                    <a:pt x="7042" y="12044"/>
                  </a:cubicBezTo>
                  <a:cubicBezTo>
                    <a:pt x="7124" y="12177"/>
                    <a:pt x="7328" y="12292"/>
                    <a:pt x="7485" y="12342"/>
                  </a:cubicBezTo>
                  <a:cubicBezTo>
                    <a:pt x="7850" y="12460"/>
                    <a:pt x="8223" y="12538"/>
                    <a:pt x="8598" y="12624"/>
                  </a:cubicBezTo>
                  <a:cubicBezTo>
                    <a:pt x="9379" y="12807"/>
                    <a:pt x="10162" y="12979"/>
                    <a:pt x="10942" y="13336"/>
                  </a:cubicBezTo>
                  <a:cubicBezTo>
                    <a:pt x="11663" y="13671"/>
                    <a:pt x="12386" y="13829"/>
                    <a:pt x="13096" y="13829"/>
                  </a:cubicBezTo>
                  <a:cubicBezTo>
                    <a:pt x="13366" y="13829"/>
                    <a:pt x="13633" y="13806"/>
                    <a:pt x="13897" y="13762"/>
                  </a:cubicBezTo>
                  <a:cubicBezTo>
                    <a:pt x="15071" y="13572"/>
                    <a:pt x="16238" y="13326"/>
                    <a:pt x="17418" y="13086"/>
                  </a:cubicBezTo>
                  <a:cubicBezTo>
                    <a:pt x="18417" y="12885"/>
                    <a:pt x="19254" y="12488"/>
                    <a:pt x="19691" y="11590"/>
                  </a:cubicBezTo>
                  <a:cubicBezTo>
                    <a:pt x="19823" y="11315"/>
                    <a:pt x="20127" y="11111"/>
                    <a:pt x="20417" y="10961"/>
                  </a:cubicBezTo>
                  <a:cubicBezTo>
                    <a:pt x="20421" y="10961"/>
                    <a:pt x="20424" y="10957"/>
                    <a:pt x="20428" y="10957"/>
                  </a:cubicBezTo>
                  <a:lnTo>
                    <a:pt x="20428" y="9740"/>
                  </a:lnTo>
                  <a:cubicBezTo>
                    <a:pt x="20092" y="10109"/>
                    <a:pt x="19759" y="10481"/>
                    <a:pt x="19430" y="10857"/>
                  </a:cubicBezTo>
                  <a:cubicBezTo>
                    <a:pt x="19047" y="11296"/>
                    <a:pt x="18642" y="11691"/>
                    <a:pt x="18002" y="11833"/>
                  </a:cubicBezTo>
                  <a:cubicBezTo>
                    <a:pt x="17637" y="11912"/>
                    <a:pt x="17283" y="12020"/>
                    <a:pt x="16931" y="12127"/>
                  </a:cubicBezTo>
                  <a:cubicBezTo>
                    <a:pt x="16120" y="12381"/>
                    <a:pt x="15372" y="12774"/>
                    <a:pt x="14467" y="12789"/>
                  </a:cubicBezTo>
                  <a:cubicBezTo>
                    <a:pt x="14365" y="12790"/>
                    <a:pt x="14263" y="12791"/>
                    <a:pt x="14162" y="12791"/>
                  </a:cubicBezTo>
                  <a:cubicBezTo>
                    <a:pt x="13181" y="12791"/>
                    <a:pt x="12194" y="12732"/>
                    <a:pt x="11225" y="12703"/>
                  </a:cubicBezTo>
                  <a:cubicBezTo>
                    <a:pt x="10717" y="12692"/>
                    <a:pt x="10230" y="12574"/>
                    <a:pt x="9729" y="12338"/>
                  </a:cubicBezTo>
                  <a:cubicBezTo>
                    <a:pt x="8910" y="11952"/>
                    <a:pt x="8137" y="11433"/>
                    <a:pt x="7267" y="11247"/>
                  </a:cubicBezTo>
                  <a:cubicBezTo>
                    <a:pt x="6931" y="11175"/>
                    <a:pt x="6637" y="10885"/>
                    <a:pt x="6548" y="10538"/>
                  </a:cubicBezTo>
                  <a:cubicBezTo>
                    <a:pt x="6455" y="10184"/>
                    <a:pt x="6244" y="9965"/>
                    <a:pt x="5936" y="9830"/>
                  </a:cubicBezTo>
                  <a:cubicBezTo>
                    <a:pt x="5442" y="9612"/>
                    <a:pt x="5024" y="9296"/>
                    <a:pt x="4651" y="8892"/>
                  </a:cubicBezTo>
                  <a:cubicBezTo>
                    <a:pt x="3993" y="8173"/>
                    <a:pt x="3317" y="7479"/>
                    <a:pt x="2684" y="6763"/>
                  </a:cubicBezTo>
                  <a:cubicBezTo>
                    <a:pt x="2533" y="6595"/>
                    <a:pt x="2405" y="6341"/>
                    <a:pt x="2390" y="6137"/>
                  </a:cubicBezTo>
                  <a:cubicBezTo>
                    <a:pt x="2347" y="5529"/>
                    <a:pt x="2218" y="4946"/>
                    <a:pt x="1950" y="4359"/>
                  </a:cubicBezTo>
                  <a:cubicBezTo>
                    <a:pt x="1506" y="3400"/>
                    <a:pt x="1120" y="2434"/>
                    <a:pt x="694" y="1485"/>
                  </a:cubicBezTo>
                  <a:cubicBezTo>
                    <a:pt x="472" y="984"/>
                    <a:pt x="236" y="491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4" name="Google Shape;1276;p17"/>
            <p:cNvSpPr/>
            <p:nvPr/>
          </p:nvSpPr>
          <p:spPr>
            <a:xfrm>
              <a:off x="5505525" y="2145275"/>
              <a:ext cx="201175" cy="45925"/>
            </a:xfrm>
            <a:custGeom>
              <a:avLst/>
              <a:gdLst/>
              <a:ahLst/>
              <a:cxnLst/>
              <a:rect l="l" t="t" r="r" b="b"/>
              <a:pathLst>
                <a:path w="8047" h="1837" extrusionOk="0">
                  <a:moveTo>
                    <a:pt x="0" y="1"/>
                  </a:moveTo>
                  <a:cubicBezTo>
                    <a:pt x="25" y="15"/>
                    <a:pt x="53" y="27"/>
                    <a:pt x="82" y="37"/>
                  </a:cubicBezTo>
                  <a:cubicBezTo>
                    <a:pt x="448" y="144"/>
                    <a:pt x="816" y="253"/>
                    <a:pt x="1213" y="253"/>
                  </a:cubicBezTo>
                  <a:cubicBezTo>
                    <a:pt x="1320" y="253"/>
                    <a:pt x="1430" y="245"/>
                    <a:pt x="1542" y="227"/>
                  </a:cubicBezTo>
                  <a:cubicBezTo>
                    <a:pt x="1602" y="217"/>
                    <a:pt x="1664" y="213"/>
                    <a:pt x="1726" y="213"/>
                  </a:cubicBezTo>
                  <a:cubicBezTo>
                    <a:pt x="1828" y="213"/>
                    <a:pt x="1931" y="224"/>
                    <a:pt x="2029" y="237"/>
                  </a:cubicBezTo>
                  <a:cubicBezTo>
                    <a:pt x="2952" y="352"/>
                    <a:pt x="3829" y="598"/>
                    <a:pt x="4681" y="942"/>
                  </a:cubicBezTo>
                  <a:cubicBezTo>
                    <a:pt x="5657" y="1336"/>
                    <a:pt x="6673" y="1683"/>
                    <a:pt x="7789" y="1826"/>
                  </a:cubicBezTo>
                  <a:cubicBezTo>
                    <a:pt x="7865" y="1837"/>
                    <a:pt x="7944" y="1833"/>
                    <a:pt x="8022" y="1837"/>
                  </a:cubicBezTo>
                  <a:cubicBezTo>
                    <a:pt x="8033" y="1808"/>
                    <a:pt x="8040" y="1783"/>
                    <a:pt x="8047" y="1754"/>
                  </a:cubicBezTo>
                  <a:cubicBezTo>
                    <a:pt x="7879" y="1672"/>
                    <a:pt x="7708" y="1586"/>
                    <a:pt x="7539" y="1504"/>
                  </a:cubicBezTo>
                  <a:cubicBezTo>
                    <a:pt x="7110" y="1300"/>
                    <a:pt x="6677" y="1100"/>
                    <a:pt x="6258" y="892"/>
                  </a:cubicBezTo>
                  <a:cubicBezTo>
                    <a:pt x="5535" y="537"/>
                    <a:pt x="4795" y="227"/>
                    <a:pt x="40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5" name="Google Shape;1277;p17"/>
            <p:cNvSpPr/>
            <p:nvPr/>
          </p:nvSpPr>
          <p:spPr>
            <a:xfrm>
              <a:off x="5229200" y="2145275"/>
              <a:ext cx="20125" cy="4700"/>
            </a:xfrm>
            <a:custGeom>
              <a:avLst/>
              <a:gdLst/>
              <a:ahLst/>
              <a:cxnLst/>
              <a:rect l="l" t="t" r="r" b="b"/>
              <a:pathLst>
                <a:path w="805" h="188" extrusionOk="0">
                  <a:moveTo>
                    <a:pt x="0" y="1"/>
                  </a:moveTo>
                  <a:lnTo>
                    <a:pt x="0" y="187"/>
                  </a:lnTo>
                  <a:cubicBezTo>
                    <a:pt x="28" y="180"/>
                    <a:pt x="61" y="172"/>
                    <a:pt x="89" y="166"/>
                  </a:cubicBezTo>
                  <a:cubicBezTo>
                    <a:pt x="326" y="105"/>
                    <a:pt x="565" y="51"/>
                    <a:pt x="80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278;p17"/>
            <p:cNvSpPr/>
            <p:nvPr/>
          </p:nvSpPr>
          <p:spPr>
            <a:xfrm>
              <a:off x="5278375" y="3065675"/>
              <a:ext cx="461525" cy="206825"/>
            </a:xfrm>
            <a:custGeom>
              <a:avLst/>
              <a:gdLst/>
              <a:ahLst/>
              <a:cxnLst/>
              <a:rect l="l" t="t" r="r" b="b"/>
              <a:pathLst>
                <a:path w="18461" h="8273" extrusionOk="0">
                  <a:moveTo>
                    <a:pt x="65" y="1"/>
                  </a:moveTo>
                  <a:cubicBezTo>
                    <a:pt x="51" y="90"/>
                    <a:pt x="1" y="191"/>
                    <a:pt x="33" y="270"/>
                  </a:cubicBezTo>
                  <a:cubicBezTo>
                    <a:pt x="98" y="434"/>
                    <a:pt x="187" y="599"/>
                    <a:pt x="294" y="749"/>
                  </a:cubicBezTo>
                  <a:cubicBezTo>
                    <a:pt x="752" y="1393"/>
                    <a:pt x="1235" y="2027"/>
                    <a:pt x="1686" y="2688"/>
                  </a:cubicBezTo>
                  <a:cubicBezTo>
                    <a:pt x="2037" y="3196"/>
                    <a:pt x="2298" y="3761"/>
                    <a:pt x="2684" y="4248"/>
                  </a:cubicBezTo>
                  <a:cubicBezTo>
                    <a:pt x="3146" y="4828"/>
                    <a:pt x="3708" y="5347"/>
                    <a:pt x="4227" y="5905"/>
                  </a:cubicBezTo>
                  <a:cubicBezTo>
                    <a:pt x="4731" y="6453"/>
                    <a:pt x="5254" y="6978"/>
                    <a:pt x="5995" y="7168"/>
                  </a:cubicBezTo>
                  <a:cubicBezTo>
                    <a:pt x="6134" y="7204"/>
                    <a:pt x="6274" y="7244"/>
                    <a:pt x="6413" y="7294"/>
                  </a:cubicBezTo>
                  <a:cubicBezTo>
                    <a:pt x="6474" y="7315"/>
                    <a:pt x="6578" y="7365"/>
                    <a:pt x="6581" y="7397"/>
                  </a:cubicBezTo>
                  <a:cubicBezTo>
                    <a:pt x="6624" y="7695"/>
                    <a:pt x="6885" y="7776"/>
                    <a:pt x="7082" y="7834"/>
                  </a:cubicBezTo>
                  <a:cubicBezTo>
                    <a:pt x="7712" y="8026"/>
                    <a:pt x="8345" y="8178"/>
                    <a:pt x="8978" y="8178"/>
                  </a:cubicBezTo>
                  <a:cubicBezTo>
                    <a:pt x="9075" y="8178"/>
                    <a:pt x="9171" y="8174"/>
                    <a:pt x="9268" y="8167"/>
                  </a:cubicBezTo>
                  <a:cubicBezTo>
                    <a:pt x="9654" y="8134"/>
                    <a:pt x="10047" y="8074"/>
                    <a:pt x="10444" y="8074"/>
                  </a:cubicBezTo>
                  <a:cubicBezTo>
                    <a:pt x="10624" y="8074"/>
                    <a:pt x="10805" y="8086"/>
                    <a:pt x="10986" y="8120"/>
                  </a:cubicBezTo>
                  <a:cubicBezTo>
                    <a:pt x="11492" y="8215"/>
                    <a:pt x="11983" y="8273"/>
                    <a:pt x="12464" y="8273"/>
                  </a:cubicBezTo>
                  <a:cubicBezTo>
                    <a:pt x="12796" y="8273"/>
                    <a:pt x="13124" y="8245"/>
                    <a:pt x="13448" y="8184"/>
                  </a:cubicBezTo>
                  <a:cubicBezTo>
                    <a:pt x="13479" y="8179"/>
                    <a:pt x="13512" y="8177"/>
                    <a:pt x="13545" y="8177"/>
                  </a:cubicBezTo>
                  <a:cubicBezTo>
                    <a:pt x="13585" y="8177"/>
                    <a:pt x="13626" y="8179"/>
                    <a:pt x="13666" y="8179"/>
                  </a:cubicBezTo>
                  <a:cubicBezTo>
                    <a:pt x="13696" y="8179"/>
                    <a:pt x="13726" y="8178"/>
                    <a:pt x="13755" y="8174"/>
                  </a:cubicBezTo>
                  <a:cubicBezTo>
                    <a:pt x="14192" y="8127"/>
                    <a:pt x="14718" y="8188"/>
                    <a:pt x="15050" y="7999"/>
                  </a:cubicBezTo>
                  <a:cubicBezTo>
                    <a:pt x="15785" y="7573"/>
                    <a:pt x="16464" y="7057"/>
                    <a:pt x="17098" y="6506"/>
                  </a:cubicBezTo>
                  <a:cubicBezTo>
                    <a:pt x="17605" y="6066"/>
                    <a:pt x="18060" y="5573"/>
                    <a:pt x="18461" y="5036"/>
                  </a:cubicBezTo>
                  <a:lnTo>
                    <a:pt x="18461" y="3375"/>
                  </a:lnTo>
                  <a:cubicBezTo>
                    <a:pt x="18254" y="3451"/>
                    <a:pt x="18053" y="3525"/>
                    <a:pt x="17938" y="3669"/>
                  </a:cubicBezTo>
                  <a:cubicBezTo>
                    <a:pt x="17670" y="4009"/>
                    <a:pt x="17512" y="4438"/>
                    <a:pt x="17359" y="4853"/>
                  </a:cubicBezTo>
                  <a:cubicBezTo>
                    <a:pt x="17083" y="5601"/>
                    <a:pt x="16657" y="6195"/>
                    <a:pt x="15828" y="6463"/>
                  </a:cubicBezTo>
                  <a:cubicBezTo>
                    <a:pt x="14961" y="6746"/>
                    <a:pt x="14135" y="7093"/>
                    <a:pt x="13280" y="7368"/>
                  </a:cubicBezTo>
                  <a:cubicBezTo>
                    <a:pt x="12941" y="7476"/>
                    <a:pt x="12563" y="7557"/>
                    <a:pt x="12185" y="7557"/>
                  </a:cubicBezTo>
                  <a:cubicBezTo>
                    <a:pt x="12148" y="7557"/>
                    <a:pt x="12111" y="7556"/>
                    <a:pt x="12074" y="7555"/>
                  </a:cubicBezTo>
                  <a:cubicBezTo>
                    <a:pt x="11040" y="7505"/>
                    <a:pt x="9998" y="7383"/>
                    <a:pt x="8975" y="7300"/>
                  </a:cubicBezTo>
                  <a:cubicBezTo>
                    <a:pt x="8145" y="7233"/>
                    <a:pt x="7315" y="7143"/>
                    <a:pt x="6570" y="6557"/>
                  </a:cubicBezTo>
                  <a:cubicBezTo>
                    <a:pt x="6155" y="6230"/>
                    <a:pt x="5751" y="5873"/>
                    <a:pt x="5397" y="5490"/>
                  </a:cubicBezTo>
                  <a:cubicBezTo>
                    <a:pt x="4878" y="4935"/>
                    <a:pt x="4380" y="4395"/>
                    <a:pt x="3751" y="3966"/>
                  </a:cubicBezTo>
                  <a:cubicBezTo>
                    <a:pt x="3382" y="3715"/>
                    <a:pt x="3075" y="3350"/>
                    <a:pt x="2788" y="3003"/>
                  </a:cubicBezTo>
                  <a:cubicBezTo>
                    <a:pt x="2226" y="2320"/>
                    <a:pt x="1708" y="1611"/>
                    <a:pt x="1160" y="935"/>
                  </a:cubicBezTo>
                  <a:cubicBezTo>
                    <a:pt x="913" y="635"/>
                    <a:pt x="631" y="366"/>
                    <a:pt x="348" y="98"/>
                  </a:cubicBezTo>
                  <a:cubicBezTo>
                    <a:pt x="284" y="37"/>
                    <a:pt x="162" y="34"/>
                    <a:pt x="65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279;p17"/>
            <p:cNvSpPr/>
            <p:nvPr/>
          </p:nvSpPr>
          <p:spPr>
            <a:xfrm>
              <a:off x="5229200" y="2346000"/>
              <a:ext cx="23800" cy="16250"/>
            </a:xfrm>
            <a:custGeom>
              <a:avLst/>
              <a:gdLst/>
              <a:ahLst/>
              <a:cxnLst/>
              <a:rect l="l" t="t" r="r" b="b"/>
              <a:pathLst>
                <a:path w="952" h="650" extrusionOk="0">
                  <a:moveTo>
                    <a:pt x="617" y="0"/>
                  </a:moveTo>
                  <a:cubicBezTo>
                    <a:pt x="432" y="0"/>
                    <a:pt x="281" y="61"/>
                    <a:pt x="147" y="130"/>
                  </a:cubicBezTo>
                  <a:cubicBezTo>
                    <a:pt x="96" y="159"/>
                    <a:pt x="50" y="184"/>
                    <a:pt x="0" y="209"/>
                  </a:cubicBezTo>
                  <a:lnTo>
                    <a:pt x="0" y="650"/>
                  </a:lnTo>
                  <a:cubicBezTo>
                    <a:pt x="125" y="595"/>
                    <a:pt x="250" y="542"/>
                    <a:pt x="375" y="485"/>
                  </a:cubicBezTo>
                  <a:cubicBezTo>
                    <a:pt x="572" y="395"/>
                    <a:pt x="727" y="230"/>
                    <a:pt x="952" y="62"/>
                  </a:cubicBezTo>
                  <a:cubicBezTo>
                    <a:pt x="828" y="18"/>
                    <a:pt x="717" y="0"/>
                    <a:pt x="617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280;p17"/>
            <p:cNvSpPr/>
            <p:nvPr/>
          </p:nvSpPr>
          <p:spPr>
            <a:xfrm>
              <a:off x="5648900" y="2145275"/>
              <a:ext cx="91000" cy="41900"/>
            </a:xfrm>
            <a:custGeom>
              <a:avLst/>
              <a:gdLst/>
              <a:ahLst/>
              <a:cxnLst/>
              <a:rect l="l" t="t" r="r" b="b"/>
              <a:pathLst>
                <a:path w="3640" h="1676" extrusionOk="0">
                  <a:moveTo>
                    <a:pt x="1" y="1"/>
                  </a:moveTo>
                  <a:cubicBezTo>
                    <a:pt x="155" y="55"/>
                    <a:pt x="287" y="134"/>
                    <a:pt x="423" y="227"/>
                  </a:cubicBezTo>
                  <a:cubicBezTo>
                    <a:pt x="921" y="585"/>
                    <a:pt x="1389" y="985"/>
                    <a:pt x="2033" y="1189"/>
                  </a:cubicBezTo>
                  <a:cubicBezTo>
                    <a:pt x="2424" y="1315"/>
                    <a:pt x="2838" y="1389"/>
                    <a:pt x="3228" y="1518"/>
                  </a:cubicBezTo>
                  <a:cubicBezTo>
                    <a:pt x="3372" y="1565"/>
                    <a:pt x="3507" y="1619"/>
                    <a:pt x="3640" y="1675"/>
                  </a:cubicBezTo>
                  <a:lnTo>
                    <a:pt x="3640" y="957"/>
                  </a:lnTo>
                  <a:cubicBezTo>
                    <a:pt x="3403" y="849"/>
                    <a:pt x="3167" y="738"/>
                    <a:pt x="2939" y="631"/>
                  </a:cubicBezTo>
                  <a:cubicBezTo>
                    <a:pt x="2505" y="427"/>
                    <a:pt x="2087" y="209"/>
                    <a:pt x="166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281;p17"/>
            <p:cNvSpPr/>
            <p:nvPr/>
          </p:nvSpPr>
          <p:spPr>
            <a:xfrm>
              <a:off x="5738725" y="2868700"/>
              <a:ext cx="1175" cy="32775"/>
            </a:xfrm>
            <a:custGeom>
              <a:avLst/>
              <a:gdLst/>
              <a:ahLst/>
              <a:cxnLst/>
              <a:rect l="l" t="t" r="r" b="b"/>
              <a:pathLst>
                <a:path w="47" h="1311" extrusionOk="0">
                  <a:moveTo>
                    <a:pt x="47" y="1"/>
                  </a:moveTo>
                  <a:cubicBezTo>
                    <a:pt x="47" y="19"/>
                    <a:pt x="43" y="37"/>
                    <a:pt x="43" y="55"/>
                  </a:cubicBezTo>
                  <a:cubicBezTo>
                    <a:pt x="11" y="466"/>
                    <a:pt x="0" y="884"/>
                    <a:pt x="47" y="1310"/>
                  </a:cubicBezTo>
                  <a:lnTo>
                    <a:pt x="47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282;p17"/>
            <p:cNvSpPr/>
            <p:nvPr/>
          </p:nvSpPr>
          <p:spPr>
            <a:xfrm>
              <a:off x="5599250" y="3042425"/>
              <a:ext cx="10050" cy="22950"/>
            </a:xfrm>
            <a:custGeom>
              <a:avLst/>
              <a:gdLst/>
              <a:ahLst/>
              <a:cxnLst/>
              <a:rect l="l" t="t" r="r" b="b"/>
              <a:pathLst>
                <a:path w="402" h="918" extrusionOk="0">
                  <a:moveTo>
                    <a:pt x="337" y="1"/>
                  </a:moveTo>
                  <a:lnTo>
                    <a:pt x="337" y="1"/>
                  </a:lnTo>
                  <a:cubicBezTo>
                    <a:pt x="1" y="480"/>
                    <a:pt x="1" y="480"/>
                    <a:pt x="402" y="917"/>
                  </a:cubicBezTo>
                  <a:cubicBezTo>
                    <a:pt x="390" y="734"/>
                    <a:pt x="387" y="620"/>
                    <a:pt x="380" y="509"/>
                  </a:cubicBezTo>
                  <a:cubicBezTo>
                    <a:pt x="366" y="341"/>
                    <a:pt x="352" y="169"/>
                    <a:pt x="337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2" name="Google Shape;1283;p17"/>
            <p:cNvSpPr/>
            <p:nvPr/>
          </p:nvSpPr>
          <p:spPr>
            <a:xfrm>
              <a:off x="5554000" y="3016750"/>
              <a:ext cx="185900" cy="167850"/>
            </a:xfrm>
            <a:custGeom>
              <a:avLst/>
              <a:gdLst/>
              <a:ahLst/>
              <a:cxnLst/>
              <a:rect l="l" t="t" r="r" b="b"/>
              <a:pathLst>
                <a:path w="7436" h="6714" extrusionOk="0">
                  <a:moveTo>
                    <a:pt x="7436" y="1"/>
                  </a:moveTo>
                  <a:cubicBezTo>
                    <a:pt x="6788" y="1636"/>
                    <a:pt x="5772" y="3039"/>
                    <a:pt x="4430" y="4198"/>
                  </a:cubicBezTo>
                  <a:cubicBezTo>
                    <a:pt x="4037" y="4542"/>
                    <a:pt x="3693" y="4957"/>
                    <a:pt x="3228" y="5196"/>
                  </a:cubicBezTo>
                  <a:cubicBezTo>
                    <a:pt x="2727" y="5447"/>
                    <a:pt x="2108" y="5525"/>
                    <a:pt x="1546" y="5690"/>
                  </a:cubicBezTo>
                  <a:cubicBezTo>
                    <a:pt x="1102" y="5819"/>
                    <a:pt x="651" y="5941"/>
                    <a:pt x="233" y="6113"/>
                  </a:cubicBezTo>
                  <a:cubicBezTo>
                    <a:pt x="0" y="6205"/>
                    <a:pt x="29" y="6384"/>
                    <a:pt x="286" y="6542"/>
                  </a:cubicBezTo>
                  <a:cubicBezTo>
                    <a:pt x="448" y="6642"/>
                    <a:pt x="662" y="6714"/>
                    <a:pt x="834" y="6714"/>
                  </a:cubicBezTo>
                  <a:cubicBezTo>
                    <a:pt x="853" y="6714"/>
                    <a:pt x="872" y="6714"/>
                    <a:pt x="891" y="6714"/>
                  </a:cubicBezTo>
                  <a:cubicBezTo>
                    <a:pt x="1405" y="6714"/>
                    <a:pt x="1916" y="6671"/>
                    <a:pt x="2433" y="6667"/>
                  </a:cubicBezTo>
                  <a:cubicBezTo>
                    <a:pt x="2827" y="6663"/>
                    <a:pt x="3110" y="6527"/>
                    <a:pt x="3231" y="6202"/>
                  </a:cubicBezTo>
                  <a:cubicBezTo>
                    <a:pt x="3464" y="5594"/>
                    <a:pt x="3969" y="5322"/>
                    <a:pt x="4641" y="5178"/>
                  </a:cubicBezTo>
                  <a:cubicBezTo>
                    <a:pt x="5654" y="4960"/>
                    <a:pt x="6434" y="4452"/>
                    <a:pt x="6828" y="3561"/>
                  </a:cubicBezTo>
                  <a:cubicBezTo>
                    <a:pt x="7039" y="3089"/>
                    <a:pt x="7242" y="2617"/>
                    <a:pt x="7436" y="2137"/>
                  </a:cubicBezTo>
                  <a:lnTo>
                    <a:pt x="7436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284;p17"/>
            <p:cNvSpPr/>
            <p:nvPr/>
          </p:nvSpPr>
          <p:spPr>
            <a:xfrm>
              <a:off x="5229200" y="3322525"/>
              <a:ext cx="24150" cy="37350"/>
            </a:xfrm>
            <a:custGeom>
              <a:avLst/>
              <a:gdLst/>
              <a:ahLst/>
              <a:cxnLst/>
              <a:rect l="l" t="t" r="r" b="b"/>
              <a:pathLst>
                <a:path w="966" h="1494" extrusionOk="0">
                  <a:moveTo>
                    <a:pt x="0" y="0"/>
                  </a:moveTo>
                  <a:lnTo>
                    <a:pt x="0" y="1016"/>
                  </a:lnTo>
                  <a:cubicBezTo>
                    <a:pt x="179" y="1270"/>
                    <a:pt x="436" y="1403"/>
                    <a:pt x="744" y="1478"/>
                  </a:cubicBezTo>
                  <a:cubicBezTo>
                    <a:pt x="787" y="1489"/>
                    <a:pt x="822" y="1494"/>
                    <a:pt x="851" y="1494"/>
                  </a:cubicBezTo>
                  <a:cubicBezTo>
                    <a:pt x="959" y="1494"/>
                    <a:pt x="966" y="1419"/>
                    <a:pt x="912" y="1277"/>
                  </a:cubicBezTo>
                  <a:cubicBezTo>
                    <a:pt x="887" y="1209"/>
                    <a:pt x="848" y="1148"/>
                    <a:pt x="805" y="1088"/>
                  </a:cubicBezTo>
                  <a:cubicBezTo>
                    <a:pt x="544" y="716"/>
                    <a:pt x="279" y="351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285;p17"/>
            <p:cNvSpPr/>
            <p:nvPr/>
          </p:nvSpPr>
          <p:spPr>
            <a:xfrm>
              <a:off x="5607675" y="30424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1"/>
                  </a:move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286;p17"/>
            <p:cNvSpPr/>
            <p:nvPr/>
          </p:nvSpPr>
          <p:spPr>
            <a:xfrm>
              <a:off x="5656950" y="3330300"/>
              <a:ext cx="82950" cy="53150"/>
            </a:xfrm>
            <a:custGeom>
              <a:avLst/>
              <a:gdLst/>
              <a:ahLst/>
              <a:cxnLst/>
              <a:rect l="l" t="t" r="r" b="b"/>
              <a:pathLst>
                <a:path w="3318" h="2126" extrusionOk="0">
                  <a:moveTo>
                    <a:pt x="3318" y="0"/>
                  </a:moveTo>
                  <a:cubicBezTo>
                    <a:pt x="2724" y="347"/>
                    <a:pt x="2105" y="662"/>
                    <a:pt x="1518" y="1006"/>
                  </a:cubicBezTo>
                  <a:cubicBezTo>
                    <a:pt x="1238" y="1171"/>
                    <a:pt x="824" y="1220"/>
                    <a:pt x="881" y="1686"/>
                  </a:cubicBezTo>
                  <a:cubicBezTo>
                    <a:pt x="885" y="1711"/>
                    <a:pt x="824" y="1725"/>
                    <a:pt x="788" y="1743"/>
                  </a:cubicBezTo>
                  <a:cubicBezTo>
                    <a:pt x="713" y="1646"/>
                    <a:pt x="652" y="1567"/>
                    <a:pt x="577" y="1471"/>
                  </a:cubicBezTo>
                  <a:cubicBezTo>
                    <a:pt x="387" y="1567"/>
                    <a:pt x="208" y="1646"/>
                    <a:pt x="51" y="1754"/>
                  </a:cubicBezTo>
                  <a:cubicBezTo>
                    <a:pt x="8" y="1782"/>
                    <a:pt x="1" y="1897"/>
                    <a:pt x="26" y="1965"/>
                  </a:cubicBezTo>
                  <a:cubicBezTo>
                    <a:pt x="44" y="2018"/>
                    <a:pt x="155" y="2104"/>
                    <a:pt x="201" y="2104"/>
                  </a:cubicBezTo>
                  <a:cubicBezTo>
                    <a:pt x="659" y="2083"/>
                    <a:pt x="1157" y="2126"/>
                    <a:pt x="1560" y="2000"/>
                  </a:cubicBezTo>
                  <a:cubicBezTo>
                    <a:pt x="2169" y="1811"/>
                    <a:pt x="2749" y="1564"/>
                    <a:pt x="3318" y="1299"/>
                  </a:cubicBezTo>
                  <a:lnTo>
                    <a:pt x="3318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287;p17"/>
            <p:cNvSpPr/>
            <p:nvPr/>
          </p:nvSpPr>
          <p:spPr>
            <a:xfrm>
              <a:off x="5229200" y="2851975"/>
              <a:ext cx="478150" cy="377100"/>
            </a:xfrm>
            <a:custGeom>
              <a:avLst/>
              <a:gdLst/>
              <a:ahLst/>
              <a:cxnLst/>
              <a:rect l="l" t="t" r="r" b="b"/>
              <a:pathLst>
                <a:path w="19126" h="15084" extrusionOk="0">
                  <a:moveTo>
                    <a:pt x="0" y="1"/>
                  </a:moveTo>
                  <a:lnTo>
                    <a:pt x="0" y="3322"/>
                  </a:lnTo>
                  <a:cubicBezTo>
                    <a:pt x="215" y="3966"/>
                    <a:pt x="479" y="4606"/>
                    <a:pt x="715" y="5254"/>
                  </a:cubicBezTo>
                  <a:cubicBezTo>
                    <a:pt x="995" y="6012"/>
                    <a:pt x="1374" y="6703"/>
                    <a:pt x="2007" y="7333"/>
                  </a:cubicBezTo>
                  <a:cubicBezTo>
                    <a:pt x="2934" y="8252"/>
                    <a:pt x="3764" y="9297"/>
                    <a:pt x="4641" y="10317"/>
                  </a:cubicBezTo>
                  <a:cubicBezTo>
                    <a:pt x="5385" y="11183"/>
                    <a:pt x="6108" y="12088"/>
                    <a:pt x="6884" y="12968"/>
                  </a:cubicBezTo>
                  <a:cubicBezTo>
                    <a:pt x="7539" y="13709"/>
                    <a:pt x="8305" y="14296"/>
                    <a:pt x="9293" y="14496"/>
                  </a:cubicBezTo>
                  <a:cubicBezTo>
                    <a:pt x="9726" y="14582"/>
                    <a:pt x="10162" y="14747"/>
                    <a:pt x="10595" y="14907"/>
                  </a:cubicBezTo>
                  <a:cubicBezTo>
                    <a:pt x="10705" y="14949"/>
                    <a:pt x="10804" y="14970"/>
                    <a:pt x="10895" y="14970"/>
                  </a:cubicBezTo>
                  <a:cubicBezTo>
                    <a:pt x="11016" y="14970"/>
                    <a:pt x="11125" y="14933"/>
                    <a:pt x="11235" y="14857"/>
                  </a:cubicBezTo>
                  <a:cubicBezTo>
                    <a:pt x="11308" y="14807"/>
                    <a:pt x="11419" y="14768"/>
                    <a:pt x="11525" y="14768"/>
                  </a:cubicBezTo>
                  <a:cubicBezTo>
                    <a:pt x="11561" y="14768"/>
                    <a:pt x="11596" y="14773"/>
                    <a:pt x="11629" y="14783"/>
                  </a:cubicBezTo>
                  <a:cubicBezTo>
                    <a:pt x="11937" y="14872"/>
                    <a:pt x="12235" y="14938"/>
                    <a:pt x="12540" y="14938"/>
                  </a:cubicBezTo>
                  <a:cubicBezTo>
                    <a:pt x="12614" y="14938"/>
                    <a:pt x="12688" y="14934"/>
                    <a:pt x="12763" y="14925"/>
                  </a:cubicBezTo>
                  <a:cubicBezTo>
                    <a:pt x="12881" y="14912"/>
                    <a:pt x="13002" y="14906"/>
                    <a:pt x="13126" y="14906"/>
                  </a:cubicBezTo>
                  <a:cubicBezTo>
                    <a:pt x="13358" y="14906"/>
                    <a:pt x="13597" y="14926"/>
                    <a:pt x="13833" y="14954"/>
                  </a:cubicBezTo>
                  <a:cubicBezTo>
                    <a:pt x="14180" y="14994"/>
                    <a:pt x="14524" y="15083"/>
                    <a:pt x="14865" y="15083"/>
                  </a:cubicBezTo>
                  <a:cubicBezTo>
                    <a:pt x="15015" y="15083"/>
                    <a:pt x="15165" y="15066"/>
                    <a:pt x="15314" y="15019"/>
                  </a:cubicBezTo>
                  <a:cubicBezTo>
                    <a:pt x="16274" y="14711"/>
                    <a:pt x="17168" y="14314"/>
                    <a:pt x="18013" y="13817"/>
                  </a:cubicBezTo>
                  <a:cubicBezTo>
                    <a:pt x="18678" y="13426"/>
                    <a:pt x="19068" y="12854"/>
                    <a:pt x="19121" y="12066"/>
                  </a:cubicBezTo>
                  <a:cubicBezTo>
                    <a:pt x="19126" y="12002"/>
                    <a:pt x="19111" y="11891"/>
                    <a:pt x="19075" y="11873"/>
                  </a:cubicBezTo>
                  <a:cubicBezTo>
                    <a:pt x="19035" y="11851"/>
                    <a:pt x="18982" y="11841"/>
                    <a:pt x="18930" y="11841"/>
                  </a:cubicBezTo>
                  <a:cubicBezTo>
                    <a:pt x="18898" y="11841"/>
                    <a:pt x="18866" y="11845"/>
                    <a:pt x="18839" y="11852"/>
                  </a:cubicBezTo>
                  <a:cubicBezTo>
                    <a:pt x="18743" y="11877"/>
                    <a:pt x="18649" y="11920"/>
                    <a:pt x="18578" y="11977"/>
                  </a:cubicBezTo>
                  <a:cubicBezTo>
                    <a:pt x="18249" y="12235"/>
                    <a:pt x="17930" y="12496"/>
                    <a:pt x="17615" y="12765"/>
                  </a:cubicBezTo>
                  <a:cubicBezTo>
                    <a:pt x="16565" y="13654"/>
                    <a:pt x="15257" y="14070"/>
                    <a:pt x="13746" y="14070"/>
                  </a:cubicBezTo>
                  <a:cubicBezTo>
                    <a:pt x="13738" y="14070"/>
                    <a:pt x="13730" y="14070"/>
                    <a:pt x="13722" y="14070"/>
                  </a:cubicBezTo>
                  <a:cubicBezTo>
                    <a:pt x="13526" y="14070"/>
                    <a:pt x="13293" y="13909"/>
                    <a:pt x="13075" y="13834"/>
                  </a:cubicBezTo>
                  <a:cubicBezTo>
                    <a:pt x="12887" y="13768"/>
                    <a:pt x="12672" y="13645"/>
                    <a:pt x="12505" y="13645"/>
                  </a:cubicBezTo>
                  <a:cubicBezTo>
                    <a:pt x="12491" y="13645"/>
                    <a:pt x="12476" y="13646"/>
                    <a:pt x="12462" y="13648"/>
                  </a:cubicBezTo>
                  <a:cubicBezTo>
                    <a:pt x="12048" y="13713"/>
                    <a:pt x="11650" y="13834"/>
                    <a:pt x="11275" y="13974"/>
                  </a:cubicBezTo>
                  <a:cubicBezTo>
                    <a:pt x="11144" y="14021"/>
                    <a:pt x="11012" y="14043"/>
                    <a:pt x="10879" y="14043"/>
                  </a:cubicBezTo>
                  <a:cubicBezTo>
                    <a:pt x="10693" y="14043"/>
                    <a:pt x="10504" y="14000"/>
                    <a:pt x="10305" y="13927"/>
                  </a:cubicBezTo>
                  <a:cubicBezTo>
                    <a:pt x="9854" y="13762"/>
                    <a:pt x="9407" y="13602"/>
                    <a:pt x="8963" y="13422"/>
                  </a:cubicBezTo>
                  <a:cubicBezTo>
                    <a:pt x="8459" y="13219"/>
                    <a:pt x="7908" y="13104"/>
                    <a:pt x="7539" y="12631"/>
                  </a:cubicBezTo>
                  <a:cubicBezTo>
                    <a:pt x="6974" y="11913"/>
                    <a:pt x="6416" y="11201"/>
                    <a:pt x="5901" y="10474"/>
                  </a:cubicBezTo>
                  <a:cubicBezTo>
                    <a:pt x="5335" y="9680"/>
                    <a:pt x="4734" y="8917"/>
                    <a:pt x="3993" y="8313"/>
                  </a:cubicBezTo>
                  <a:cubicBezTo>
                    <a:pt x="2912" y="7426"/>
                    <a:pt x="2147" y="6356"/>
                    <a:pt x="1549" y="5211"/>
                  </a:cubicBezTo>
                  <a:cubicBezTo>
                    <a:pt x="1145" y="4441"/>
                    <a:pt x="920" y="3604"/>
                    <a:pt x="641" y="2799"/>
                  </a:cubicBezTo>
                  <a:cubicBezTo>
                    <a:pt x="319" y="1872"/>
                    <a:pt x="50" y="942"/>
                    <a:pt x="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288;p17"/>
            <p:cNvSpPr/>
            <p:nvPr/>
          </p:nvSpPr>
          <p:spPr>
            <a:xfrm>
              <a:off x="5388600" y="2810400"/>
              <a:ext cx="24100" cy="34425"/>
            </a:xfrm>
            <a:custGeom>
              <a:avLst/>
              <a:gdLst/>
              <a:ahLst/>
              <a:cxnLst/>
              <a:rect l="l" t="t" r="r" b="b"/>
              <a:pathLst>
                <a:path w="964" h="1377" extrusionOk="0">
                  <a:moveTo>
                    <a:pt x="118" y="0"/>
                  </a:moveTo>
                  <a:lnTo>
                    <a:pt x="118" y="0"/>
                  </a:lnTo>
                  <a:cubicBezTo>
                    <a:pt x="0" y="415"/>
                    <a:pt x="90" y="790"/>
                    <a:pt x="336" y="1145"/>
                  </a:cubicBezTo>
                  <a:cubicBezTo>
                    <a:pt x="418" y="1262"/>
                    <a:pt x="526" y="1376"/>
                    <a:pt x="657" y="1376"/>
                  </a:cubicBezTo>
                  <a:cubicBezTo>
                    <a:pt x="698" y="1376"/>
                    <a:pt x="742" y="1365"/>
                    <a:pt x="787" y="1338"/>
                  </a:cubicBezTo>
                  <a:cubicBezTo>
                    <a:pt x="963" y="1238"/>
                    <a:pt x="963" y="1038"/>
                    <a:pt x="834" y="869"/>
                  </a:cubicBezTo>
                  <a:cubicBezTo>
                    <a:pt x="608" y="569"/>
                    <a:pt x="358" y="290"/>
                    <a:pt x="11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289;p17"/>
            <p:cNvSpPr/>
            <p:nvPr/>
          </p:nvSpPr>
          <p:spPr>
            <a:xfrm>
              <a:off x="5527875" y="2162375"/>
              <a:ext cx="212025" cy="73200"/>
            </a:xfrm>
            <a:custGeom>
              <a:avLst/>
              <a:gdLst/>
              <a:ahLst/>
              <a:cxnLst/>
              <a:rect l="l" t="t" r="r" b="b"/>
              <a:pathLst>
                <a:path w="8481" h="2928" extrusionOk="0">
                  <a:moveTo>
                    <a:pt x="76" y="0"/>
                  </a:moveTo>
                  <a:cubicBezTo>
                    <a:pt x="51" y="18"/>
                    <a:pt x="25" y="33"/>
                    <a:pt x="0" y="47"/>
                  </a:cubicBezTo>
                  <a:cubicBezTo>
                    <a:pt x="72" y="240"/>
                    <a:pt x="132" y="433"/>
                    <a:pt x="215" y="623"/>
                  </a:cubicBezTo>
                  <a:cubicBezTo>
                    <a:pt x="236" y="669"/>
                    <a:pt x="319" y="717"/>
                    <a:pt x="380" y="727"/>
                  </a:cubicBezTo>
                  <a:cubicBezTo>
                    <a:pt x="1060" y="834"/>
                    <a:pt x="1739" y="956"/>
                    <a:pt x="2434" y="1039"/>
                  </a:cubicBezTo>
                  <a:cubicBezTo>
                    <a:pt x="2984" y="1106"/>
                    <a:pt x="3554" y="1099"/>
                    <a:pt x="3951" y="1507"/>
                  </a:cubicBezTo>
                  <a:cubicBezTo>
                    <a:pt x="3962" y="1518"/>
                    <a:pt x="3987" y="1521"/>
                    <a:pt x="4001" y="1532"/>
                  </a:cubicBezTo>
                  <a:cubicBezTo>
                    <a:pt x="4656" y="1915"/>
                    <a:pt x="5428" y="2061"/>
                    <a:pt x="6198" y="2219"/>
                  </a:cubicBezTo>
                  <a:cubicBezTo>
                    <a:pt x="6999" y="2380"/>
                    <a:pt x="7769" y="2591"/>
                    <a:pt x="8481" y="2928"/>
                  </a:cubicBezTo>
                  <a:lnTo>
                    <a:pt x="8481" y="2223"/>
                  </a:lnTo>
                  <a:cubicBezTo>
                    <a:pt x="8183" y="2079"/>
                    <a:pt x="7883" y="1947"/>
                    <a:pt x="7569" y="1829"/>
                  </a:cubicBezTo>
                  <a:cubicBezTo>
                    <a:pt x="7382" y="1757"/>
                    <a:pt x="7206" y="1713"/>
                    <a:pt x="7031" y="1713"/>
                  </a:cubicBezTo>
                  <a:cubicBezTo>
                    <a:pt x="6880" y="1713"/>
                    <a:pt x="6730" y="1746"/>
                    <a:pt x="6573" y="1822"/>
                  </a:cubicBezTo>
                  <a:cubicBezTo>
                    <a:pt x="6373" y="1915"/>
                    <a:pt x="6152" y="1975"/>
                    <a:pt x="5940" y="2051"/>
                  </a:cubicBezTo>
                  <a:cubicBezTo>
                    <a:pt x="5833" y="1836"/>
                    <a:pt x="5772" y="1650"/>
                    <a:pt x="5654" y="1500"/>
                  </a:cubicBezTo>
                  <a:cubicBezTo>
                    <a:pt x="5404" y="1178"/>
                    <a:pt x="4996" y="1056"/>
                    <a:pt x="4570" y="970"/>
                  </a:cubicBezTo>
                  <a:cubicBezTo>
                    <a:pt x="3625" y="781"/>
                    <a:pt x="2695" y="583"/>
                    <a:pt x="1772" y="398"/>
                  </a:cubicBezTo>
                  <a:cubicBezTo>
                    <a:pt x="1589" y="362"/>
                    <a:pt x="1396" y="352"/>
                    <a:pt x="1206" y="330"/>
                  </a:cubicBezTo>
                  <a:cubicBezTo>
                    <a:pt x="1077" y="312"/>
                    <a:pt x="956" y="233"/>
                    <a:pt x="824" y="215"/>
                  </a:cubicBezTo>
                  <a:cubicBezTo>
                    <a:pt x="817" y="214"/>
                    <a:pt x="810" y="214"/>
                    <a:pt x="803" y="214"/>
                  </a:cubicBezTo>
                  <a:cubicBezTo>
                    <a:pt x="707" y="214"/>
                    <a:pt x="597" y="275"/>
                    <a:pt x="497" y="309"/>
                  </a:cubicBezTo>
                  <a:cubicBezTo>
                    <a:pt x="512" y="340"/>
                    <a:pt x="540" y="405"/>
                    <a:pt x="545" y="405"/>
                  </a:cubicBezTo>
                  <a:cubicBezTo>
                    <a:pt x="641" y="383"/>
                    <a:pt x="734" y="352"/>
                    <a:pt x="831" y="322"/>
                  </a:cubicBezTo>
                  <a:cubicBezTo>
                    <a:pt x="834" y="322"/>
                    <a:pt x="838" y="321"/>
                    <a:pt x="844" y="321"/>
                  </a:cubicBezTo>
                  <a:cubicBezTo>
                    <a:pt x="861" y="321"/>
                    <a:pt x="892" y="325"/>
                    <a:pt x="970" y="334"/>
                  </a:cubicBezTo>
                  <a:cubicBezTo>
                    <a:pt x="859" y="426"/>
                    <a:pt x="791" y="530"/>
                    <a:pt x="709" y="540"/>
                  </a:cubicBezTo>
                  <a:cubicBezTo>
                    <a:pt x="695" y="542"/>
                    <a:pt x="681" y="543"/>
                    <a:pt x="667" y="543"/>
                  </a:cubicBezTo>
                  <a:cubicBezTo>
                    <a:pt x="572" y="543"/>
                    <a:pt x="457" y="504"/>
                    <a:pt x="398" y="451"/>
                  </a:cubicBezTo>
                  <a:cubicBezTo>
                    <a:pt x="322" y="387"/>
                    <a:pt x="315" y="266"/>
                    <a:pt x="258" y="176"/>
                  </a:cubicBezTo>
                  <a:cubicBezTo>
                    <a:pt x="215" y="108"/>
                    <a:pt x="137" y="58"/>
                    <a:pt x="7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290;p17"/>
            <p:cNvSpPr/>
            <p:nvPr/>
          </p:nvSpPr>
          <p:spPr>
            <a:xfrm>
              <a:off x="5229200" y="2494600"/>
              <a:ext cx="449525" cy="609175"/>
            </a:xfrm>
            <a:custGeom>
              <a:avLst/>
              <a:gdLst/>
              <a:ahLst/>
              <a:cxnLst/>
              <a:rect l="l" t="t" r="r" b="b"/>
              <a:pathLst>
                <a:path w="17981" h="24367" extrusionOk="0">
                  <a:moveTo>
                    <a:pt x="7130" y="1"/>
                  </a:moveTo>
                  <a:cubicBezTo>
                    <a:pt x="6824" y="1"/>
                    <a:pt x="6518" y="41"/>
                    <a:pt x="6212" y="137"/>
                  </a:cubicBezTo>
                  <a:cubicBezTo>
                    <a:pt x="5994" y="206"/>
                    <a:pt x="5770" y="259"/>
                    <a:pt x="5544" y="259"/>
                  </a:cubicBezTo>
                  <a:cubicBezTo>
                    <a:pt x="5324" y="259"/>
                    <a:pt x="5103" y="209"/>
                    <a:pt x="4887" y="73"/>
                  </a:cubicBezTo>
                  <a:cubicBezTo>
                    <a:pt x="4856" y="52"/>
                    <a:pt x="4807" y="44"/>
                    <a:pt x="4760" y="44"/>
                  </a:cubicBezTo>
                  <a:cubicBezTo>
                    <a:pt x="4742" y="44"/>
                    <a:pt x="4725" y="45"/>
                    <a:pt x="4709" y="47"/>
                  </a:cubicBezTo>
                  <a:cubicBezTo>
                    <a:pt x="3875" y="144"/>
                    <a:pt x="3067" y="309"/>
                    <a:pt x="2337" y="663"/>
                  </a:cubicBezTo>
                  <a:cubicBezTo>
                    <a:pt x="1549" y="1049"/>
                    <a:pt x="780" y="1454"/>
                    <a:pt x="0" y="1829"/>
                  </a:cubicBezTo>
                  <a:lnTo>
                    <a:pt x="0" y="2641"/>
                  </a:lnTo>
                  <a:cubicBezTo>
                    <a:pt x="229" y="2534"/>
                    <a:pt x="436" y="2395"/>
                    <a:pt x="626" y="2220"/>
                  </a:cubicBezTo>
                  <a:cubicBezTo>
                    <a:pt x="697" y="2151"/>
                    <a:pt x="765" y="2080"/>
                    <a:pt x="855" y="2037"/>
                  </a:cubicBezTo>
                  <a:cubicBezTo>
                    <a:pt x="1628" y="1636"/>
                    <a:pt x="2476" y="1411"/>
                    <a:pt x="3374" y="1310"/>
                  </a:cubicBezTo>
                  <a:cubicBezTo>
                    <a:pt x="4022" y="1236"/>
                    <a:pt x="4669" y="1182"/>
                    <a:pt x="5206" y="788"/>
                  </a:cubicBezTo>
                  <a:cubicBezTo>
                    <a:pt x="5338" y="688"/>
                    <a:pt x="5574" y="677"/>
                    <a:pt x="5764" y="670"/>
                  </a:cubicBezTo>
                  <a:cubicBezTo>
                    <a:pt x="6294" y="653"/>
                    <a:pt x="6834" y="670"/>
                    <a:pt x="7367" y="648"/>
                  </a:cubicBezTo>
                  <a:cubicBezTo>
                    <a:pt x="7423" y="646"/>
                    <a:pt x="7479" y="645"/>
                    <a:pt x="7534" y="645"/>
                  </a:cubicBezTo>
                  <a:cubicBezTo>
                    <a:pt x="7921" y="645"/>
                    <a:pt x="8289" y="704"/>
                    <a:pt x="8627" y="914"/>
                  </a:cubicBezTo>
                  <a:cubicBezTo>
                    <a:pt x="8702" y="960"/>
                    <a:pt x="8759" y="1031"/>
                    <a:pt x="8824" y="1089"/>
                  </a:cubicBezTo>
                  <a:cubicBezTo>
                    <a:pt x="8748" y="1139"/>
                    <a:pt x="8680" y="1221"/>
                    <a:pt x="8598" y="1228"/>
                  </a:cubicBezTo>
                  <a:cubicBezTo>
                    <a:pt x="8040" y="1282"/>
                    <a:pt x="7485" y="1325"/>
                    <a:pt x="6931" y="1361"/>
                  </a:cubicBezTo>
                  <a:cubicBezTo>
                    <a:pt x="6398" y="1396"/>
                    <a:pt x="5843" y="1343"/>
                    <a:pt x="5342" y="1457"/>
                  </a:cubicBezTo>
                  <a:cubicBezTo>
                    <a:pt x="4594" y="1632"/>
                    <a:pt x="3883" y="1919"/>
                    <a:pt x="3163" y="2159"/>
                  </a:cubicBezTo>
                  <a:cubicBezTo>
                    <a:pt x="2862" y="2257"/>
                    <a:pt x="2574" y="2395"/>
                    <a:pt x="2246" y="2395"/>
                  </a:cubicBezTo>
                  <a:cubicBezTo>
                    <a:pt x="2169" y="2395"/>
                    <a:pt x="2089" y="2388"/>
                    <a:pt x="2007" y="2370"/>
                  </a:cubicBezTo>
                  <a:cubicBezTo>
                    <a:pt x="1872" y="2341"/>
                    <a:pt x="1778" y="2323"/>
                    <a:pt x="1708" y="2323"/>
                  </a:cubicBezTo>
                  <a:cubicBezTo>
                    <a:pt x="1552" y="2323"/>
                    <a:pt x="1511" y="2412"/>
                    <a:pt x="1396" y="2671"/>
                  </a:cubicBezTo>
                  <a:cubicBezTo>
                    <a:pt x="1278" y="2934"/>
                    <a:pt x="1108" y="3073"/>
                    <a:pt x="852" y="3073"/>
                  </a:cubicBezTo>
                  <a:cubicBezTo>
                    <a:pt x="795" y="3073"/>
                    <a:pt x="734" y="3066"/>
                    <a:pt x="669" y="3053"/>
                  </a:cubicBezTo>
                  <a:cubicBezTo>
                    <a:pt x="574" y="3033"/>
                    <a:pt x="483" y="3024"/>
                    <a:pt x="394" y="3024"/>
                  </a:cubicBezTo>
                  <a:cubicBezTo>
                    <a:pt x="257" y="3024"/>
                    <a:pt x="126" y="3046"/>
                    <a:pt x="0" y="3085"/>
                  </a:cubicBezTo>
                  <a:lnTo>
                    <a:pt x="0" y="3862"/>
                  </a:lnTo>
                  <a:cubicBezTo>
                    <a:pt x="46" y="3847"/>
                    <a:pt x="96" y="3833"/>
                    <a:pt x="147" y="3822"/>
                  </a:cubicBezTo>
                  <a:cubicBezTo>
                    <a:pt x="440" y="3751"/>
                    <a:pt x="748" y="3687"/>
                    <a:pt x="1006" y="3547"/>
                  </a:cubicBezTo>
                  <a:cubicBezTo>
                    <a:pt x="2118" y="2953"/>
                    <a:pt x="3256" y="2438"/>
                    <a:pt x="4626" y="2341"/>
                  </a:cubicBezTo>
                  <a:cubicBezTo>
                    <a:pt x="5657" y="2270"/>
                    <a:pt x="6669" y="2022"/>
                    <a:pt x="7711" y="1872"/>
                  </a:cubicBezTo>
                  <a:cubicBezTo>
                    <a:pt x="7827" y="1856"/>
                    <a:pt x="7945" y="1851"/>
                    <a:pt x="8066" y="1851"/>
                  </a:cubicBezTo>
                  <a:cubicBezTo>
                    <a:pt x="8228" y="1851"/>
                    <a:pt x="8394" y="1860"/>
                    <a:pt x="8559" y="1862"/>
                  </a:cubicBezTo>
                  <a:cubicBezTo>
                    <a:pt x="8721" y="1865"/>
                    <a:pt x="8889" y="1890"/>
                    <a:pt x="9055" y="1890"/>
                  </a:cubicBezTo>
                  <a:cubicBezTo>
                    <a:pt x="9065" y="1890"/>
                    <a:pt x="9075" y="1890"/>
                    <a:pt x="9085" y="1890"/>
                  </a:cubicBezTo>
                  <a:cubicBezTo>
                    <a:pt x="9110" y="1890"/>
                    <a:pt x="9134" y="1889"/>
                    <a:pt x="9159" y="1889"/>
                  </a:cubicBezTo>
                  <a:cubicBezTo>
                    <a:pt x="9751" y="1889"/>
                    <a:pt x="10313" y="2009"/>
                    <a:pt x="10845" y="2301"/>
                  </a:cubicBezTo>
                  <a:cubicBezTo>
                    <a:pt x="11250" y="2520"/>
                    <a:pt x="11672" y="2720"/>
                    <a:pt x="12079" y="2950"/>
                  </a:cubicBezTo>
                  <a:cubicBezTo>
                    <a:pt x="13260" y="3611"/>
                    <a:pt x="14312" y="4445"/>
                    <a:pt x="15111" y="5497"/>
                  </a:cubicBezTo>
                  <a:cubicBezTo>
                    <a:pt x="15962" y="6624"/>
                    <a:pt x="16506" y="7866"/>
                    <a:pt x="16703" y="9201"/>
                  </a:cubicBezTo>
                  <a:cubicBezTo>
                    <a:pt x="16907" y="10557"/>
                    <a:pt x="17211" y="11931"/>
                    <a:pt x="16921" y="13269"/>
                  </a:cubicBezTo>
                  <a:cubicBezTo>
                    <a:pt x="16706" y="14249"/>
                    <a:pt x="16517" y="15240"/>
                    <a:pt x="16249" y="16210"/>
                  </a:cubicBezTo>
                  <a:cubicBezTo>
                    <a:pt x="16034" y="16991"/>
                    <a:pt x="15729" y="17742"/>
                    <a:pt x="15443" y="18497"/>
                  </a:cubicBezTo>
                  <a:cubicBezTo>
                    <a:pt x="15189" y="19159"/>
                    <a:pt x="14849" y="19770"/>
                    <a:pt x="14252" y="20193"/>
                  </a:cubicBezTo>
                  <a:cubicBezTo>
                    <a:pt x="13762" y="20533"/>
                    <a:pt x="13232" y="20826"/>
                    <a:pt x="12720" y="21134"/>
                  </a:cubicBezTo>
                  <a:cubicBezTo>
                    <a:pt x="12542" y="21242"/>
                    <a:pt x="12362" y="21295"/>
                    <a:pt x="12176" y="21295"/>
                  </a:cubicBezTo>
                  <a:cubicBezTo>
                    <a:pt x="11936" y="21295"/>
                    <a:pt x="11688" y="21207"/>
                    <a:pt x="11422" y="21034"/>
                  </a:cubicBezTo>
                  <a:cubicBezTo>
                    <a:pt x="10931" y="20712"/>
                    <a:pt x="10405" y="20454"/>
                    <a:pt x="9911" y="20153"/>
                  </a:cubicBezTo>
                  <a:cubicBezTo>
                    <a:pt x="8888" y="19531"/>
                    <a:pt x="7897" y="18876"/>
                    <a:pt x="7092" y="18028"/>
                  </a:cubicBezTo>
                  <a:cubicBezTo>
                    <a:pt x="6008" y="16887"/>
                    <a:pt x="5074" y="15670"/>
                    <a:pt x="4355" y="14353"/>
                  </a:cubicBezTo>
                  <a:cubicBezTo>
                    <a:pt x="4129" y="13938"/>
                    <a:pt x="3875" y="13505"/>
                    <a:pt x="3926" y="13062"/>
                  </a:cubicBezTo>
                  <a:cubicBezTo>
                    <a:pt x="4025" y="12145"/>
                    <a:pt x="4162" y="11233"/>
                    <a:pt x="4333" y="10339"/>
                  </a:cubicBezTo>
                  <a:cubicBezTo>
                    <a:pt x="4441" y="9759"/>
                    <a:pt x="4691" y="9229"/>
                    <a:pt x="5192" y="8861"/>
                  </a:cubicBezTo>
                  <a:cubicBezTo>
                    <a:pt x="5392" y="8714"/>
                    <a:pt x="5596" y="8570"/>
                    <a:pt x="5811" y="8446"/>
                  </a:cubicBezTo>
                  <a:cubicBezTo>
                    <a:pt x="6223" y="8203"/>
                    <a:pt x="6616" y="7868"/>
                    <a:pt x="7133" y="7868"/>
                  </a:cubicBezTo>
                  <a:cubicBezTo>
                    <a:pt x="7187" y="7868"/>
                    <a:pt x="7243" y="7872"/>
                    <a:pt x="7300" y="7880"/>
                  </a:cubicBezTo>
                  <a:cubicBezTo>
                    <a:pt x="7775" y="7944"/>
                    <a:pt x="8248" y="8162"/>
                    <a:pt x="8720" y="8342"/>
                  </a:cubicBezTo>
                  <a:cubicBezTo>
                    <a:pt x="9160" y="8506"/>
                    <a:pt x="9493" y="8818"/>
                    <a:pt x="9754" y="9190"/>
                  </a:cubicBezTo>
                  <a:cubicBezTo>
                    <a:pt x="10152" y="9748"/>
                    <a:pt x="10545" y="10309"/>
                    <a:pt x="10956" y="10900"/>
                  </a:cubicBezTo>
                  <a:cubicBezTo>
                    <a:pt x="10509" y="10603"/>
                    <a:pt x="10097" y="10327"/>
                    <a:pt x="9683" y="10063"/>
                  </a:cubicBezTo>
                  <a:cubicBezTo>
                    <a:pt x="9260" y="9791"/>
                    <a:pt x="8831" y="9533"/>
                    <a:pt x="8413" y="9265"/>
                  </a:cubicBezTo>
                  <a:cubicBezTo>
                    <a:pt x="7936" y="8961"/>
                    <a:pt x="7432" y="8771"/>
                    <a:pt x="6874" y="8760"/>
                  </a:cubicBezTo>
                  <a:cubicBezTo>
                    <a:pt x="6789" y="8758"/>
                    <a:pt x="6709" y="8757"/>
                    <a:pt x="6632" y="8757"/>
                  </a:cubicBezTo>
                  <a:cubicBezTo>
                    <a:pt x="5691" y="8757"/>
                    <a:pt x="5271" y="8943"/>
                    <a:pt x="4927" y="9944"/>
                  </a:cubicBezTo>
                  <a:cubicBezTo>
                    <a:pt x="4801" y="10302"/>
                    <a:pt x="4777" y="10704"/>
                    <a:pt x="4734" y="11093"/>
                  </a:cubicBezTo>
                  <a:cubicBezTo>
                    <a:pt x="4487" y="13298"/>
                    <a:pt x="5457" y="15269"/>
                    <a:pt x="7039" y="17080"/>
                  </a:cubicBezTo>
                  <a:cubicBezTo>
                    <a:pt x="7987" y="18164"/>
                    <a:pt x="9232" y="18991"/>
                    <a:pt x="10766" y="19237"/>
                  </a:cubicBezTo>
                  <a:cubicBezTo>
                    <a:pt x="10799" y="19341"/>
                    <a:pt x="10827" y="19473"/>
                    <a:pt x="10881" y="19599"/>
                  </a:cubicBezTo>
                  <a:cubicBezTo>
                    <a:pt x="10984" y="19855"/>
                    <a:pt x="11113" y="19979"/>
                    <a:pt x="11303" y="19979"/>
                  </a:cubicBezTo>
                  <a:cubicBezTo>
                    <a:pt x="11379" y="19979"/>
                    <a:pt x="11464" y="19959"/>
                    <a:pt x="11561" y="19921"/>
                  </a:cubicBezTo>
                  <a:cubicBezTo>
                    <a:pt x="11757" y="19838"/>
                    <a:pt x="11947" y="19734"/>
                    <a:pt x="12105" y="19605"/>
                  </a:cubicBezTo>
                  <a:cubicBezTo>
                    <a:pt x="12341" y="19413"/>
                    <a:pt x="12571" y="19247"/>
                    <a:pt x="12854" y="19247"/>
                  </a:cubicBezTo>
                  <a:cubicBezTo>
                    <a:pt x="13034" y="19247"/>
                    <a:pt x="13236" y="19315"/>
                    <a:pt x="13475" y="19484"/>
                  </a:cubicBezTo>
                  <a:cubicBezTo>
                    <a:pt x="13546" y="19534"/>
                    <a:pt x="13669" y="19557"/>
                    <a:pt x="13793" y="19557"/>
                  </a:cubicBezTo>
                  <a:cubicBezTo>
                    <a:pt x="13932" y="19557"/>
                    <a:pt x="14073" y="19528"/>
                    <a:pt x="14148" y="19473"/>
                  </a:cubicBezTo>
                  <a:cubicBezTo>
                    <a:pt x="14928" y="18918"/>
                    <a:pt x="15103" y="18010"/>
                    <a:pt x="15369" y="17162"/>
                  </a:cubicBezTo>
                  <a:cubicBezTo>
                    <a:pt x="15406" y="17038"/>
                    <a:pt x="15316" y="16953"/>
                    <a:pt x="15203" y="16953"/>
                  </a:cubicBezTo>
                  <a:cubicBezTo>
                    <a:pt x="15165" y="16953"/>
                    <a:pt x="15124" y="16962"/>
                    <a:pt x="15085" y="16983"/>
                  </a:cubicBezTo>
                  <a:cubicBezTo>
                    <a:pt x="14846" y="17105"/>
                    <a:pt x="14603" y="17237"/>
                    <a:pt x="14406" y="17405"/>
                  </a:cubicBezTo>
                  <a:cubicBezTo>
                    <a:pt x="13980" y="17777"/>
                    <a:pt x="13565" y="18146"/>
                    <a:pt x="12999" y="18353"/>
                  </a:cubicBezTo>
                  <a:cubicBezTo>
                    <a:pt x="12569" y="18513"/>
                    <a:pt x="12129" y="18608"/>
                    <a:pt x="11684" y="18608"/>
                  </a:cubicBezTo>
                  <a:cubicBezTo>
                    <a:pt x="11196" y="18608"/>
                    <a:pt x="10702" y="18494"/>
                    <a:pt x="10205" y="18225"/>
                  </a:cubicBezTo>
                  <a:cubicBezTo>
                    <a:pt x="9465" y="17824"/>
                    <a:pt x="8766" y="17337"/>
                    <a:pt x="8076" y="16875"/>
                  </a:cubicBezTo>
                  <a:cubicBezTo>
                    <a:pt x="7592" y="16553"/>
                    <a:pt x="7189" y="16153"/>
                    <a:pt x="6905" y="15677"/>
                  </a:cubicBezTo>
                  <a:cubicBezTo>
                    <a:pt x="6111" y="14335"/>
                    <a:pt x="5531" y="12968"/>
                    <a:pt x="5579" y="11508"/>
                  </a:cubicBezTo>
                  <a:cubicBezTo>
                    <a:pt x="5592" y="11039"/>
                    <a:pt x="5586" y="10557"/>
                    <a:pt x="5890" y="10095"/>
                  </a:cubicBezTo>
                  <a:cubicBezTo>
                    <a:pt x="5982" y="10202"/>
                    <a:pt x="6072" y="10266"/>
                    <a:pt x="6108" y="10349"/>
                  </a:cubicBezTo>
                  <a:cubicBezTo>
                    <a:pt x="6291" y="10778"/>
                    <a:pt x="6509" y="11208"/>
                    <a:pt x="6626" y="11655"/>
                  </a:cubicBezTo>
                  <a:cubicBezTo>
                    <a:pt x="6899" y="12649"/>
                    <a:pt x="7475" y="13501"/>
                    <a:pt x="8276" y="14246"/>
                  </a:cubicBezTo>
                  <a:cubicBezTo>
                    <a:pt x="8699" y="14639"/>
                    <a:pt x="9221" y="14947"/>
                    <a:pt x="9711" y="15287"/>
                  </a:cubicBezTo>
                  <a:cubicBezTo>
                    <a:pt x="10221" y="15642"/>
                    <a:pt x="10738" y="15904"/>
                    <a:pt x="11346" y="15904"/>
                  </a:cubicBezTo>
                  <a:cubicBezTo>
                    <a:pt x="11455" y="15904"/>
                    <a:pt x="11567" y="15896"/>
                    <a:pt x="11683" y="15878"/>
                  </a:cubicBezTo>
                  <a:cubicBezTo>
                    <a:pt x="12094" y="15813"/>
                    <a:pt x="12388" y="15670"/>
                    <a:pt x="12649" y="15416"/>
                  </a:cubicBezTo>
                  <a:cubicBezTo>
                    <a:pt x="13014" y="15058"/>
                    <a:pt x="13303" y="14607"/>
                    <a:pt x="13955" y="14571"/>
                  </a:cubicBezTo>
                  <a:cubicBezTo>
                    <a:pt x="14141" y="14560"/>
                    <a:pt x="14234" y="14425"/>
                    <a:pt x="14195" y="14235"/>
                  </a:cubicBezTo>
                  <a:cubicBezTo>
                    <a:pt x="14098" y="13756"/>
                    <a:pt x="14226" y="13336"/>
                    <a:pt x="14402" y="12918"/>
                  </a:cubicBezTo>
                  <a:cubicBezTo>
                    <a:pt x="14513" y="12649"/>
                    <a:pt x="14584" y="12360"/>
                    <a:pt x="14621" y="12066"/>
                  </a:cubicBezTo>
                  <a:cubicBezTo>
                    <a:pt x="14763" y="10893"/>
                    <a:pt x="14574" y="9726"/>
                    <a:pt x="14051" y="8592"/>
                  </a:cubicBezTo>
                  <a:cubicBezTo>
                    <a:pt x="13475" y="7333"/>
                    <a:pt x="12627" y="6220"/>
                    <a:pt x="11701" y="5168"/>
                  </a:cubicBezTo>
                  <a:cubicBezTo>
                    <a:pt x="11139" y="4534"/>
                    <a:pt x="10456" y="4083"/>
                    <a:pt x="9597" y="3890"/>
                  </a:cubicBezTo>
                  <a:cubicBezTo>
                    <a:pt x="9203" y="3804"/>
                    <a:pt x="8820" y="3687"/>
                    <a:pt x="8434" y="3594"/>
                  </a:cubicBezTo>
                  <a:cubicBezTo>
                    <a:pt x="8163" y="3530"/>
                    <a:pt x="7897" y="3479"/>
                    <a:pt x="7632" y="3479"/>
                  </a:cubicBezTo>
                  <a:cubicBezTo>
                    <a:pt x="7434" y="3479"/>
                    <a:pt x="7237" y="3507"/>
                    <a:pt x="7039" y="3579"/>
                  </a:cubicBezTo>
                  <a:cubicBezTo>
                    <a:pt x="6795" y="3669"/>
                    <a:pt x="6509" y="3672"/>
                    <a:pt x="6236" y="3697"/>
                  </a:cubicBezTo>
                  <a:cubicBezTo>
                    <a:pt x="5779" y="3733"/>
                    <a:pt x="5360" y="3822"/>
                    <a:pt x="5024" y="4126"/>
                  </a:cubicBezTo>
                  <a:cubicBezTo>
                    <a:pt x="4819" y="4309"/>
                    <a:pt x="4587" y="4481"/>
                    <a:pt x="4329" y="4603"/>
                  </a:cubicBezTo>
                  <a:cubicBezTo>
                    <a:pt x="3475" y="5003"/>
                    <a:pt x="2648" y="5432"/>
                    <a:pt x="1925" y="6005"/>
                  </a:cubicBezTo>
                  <a:cubicBezTo>
                    <a:pt x="1517" y="6331"/>
                    <a:pt x="1095" y="6624"/>
                    <a:pt x="902" y="7143"/>
                  </a:cubicBezTo>
                  <a:cubicBezTo>
                    <a:pt x="773" y="7483"/>
                    <a:pt x="562" y="7805"/>
                    <a:pt x="314" y="8077"/>
                  </a:cubicBezTo>
                  <a:cubicBezTo>
                    <a:pt x="193" y="8205"/>
                    <a:pt x="89" y="8342"/>
                    <a:pt x="0" y="8484"/>
                  </a:cubicBezTo>
                  <a:lnTo>
                    <a:pt x="0" y="13165"/>
                  </a:lnTo>
                  <a:cubicBezTo>
                    <a:pt x="10" y="12814"/>
                    <a:pt x="25" y="12464"/>
                    <a:pt x="35" y="12117"/>
                  </a:cubicBezTo>
                  <a:cubicBezTo>
                    <a:pt x="53" y="11544"/>
                    <a:pt x="86" y="10975"/>
                    <a:pt x="93" y="10406"/>
                  </a:cubicBezTo>
                  <a:cubicBezTo>
                    <a:pt x="93" y="10211"/>
                    <a:pt x="150" y="10139"/>
                    <a:pt x="327" y="10139"/>
                  </a:cubicBezTo>
                  <a:cubicBezTo>
                    <a:pt x="347" y="10139"/>
                    <a:pt x="369" y="10140"/>
                    <a:pt x="393" y="10142"/>
                  </a:cubicBezTo>
                  <a:cubicBezTo>
                    <a:pt x="442" y="10146"/>
                    <a:pt x="490" y="10148"/>
                    <a:pt x="539" y="10148"/>
                  </a:cubicBezTo>
                  <a:cubicBezTo>
                    <a:pt x="700" y="10148"/>
                    <a:pt x="862" y="10127"/>
                    <a:pt x="1013" y="10091"/>
                  </a:cubicBezTo>
                  <a:cubicBezTo>
                    <a:pt x="1388" y="10002"/>
                    <a:pt x="1427" y="9895"/>
                    <a:pt x="1270" y="9530"/>
                  </a:cubicBezTo>
                  <a:cubicBezTo>
                    <a:pt x="948" y="8782"/>
                    <a:pt x="980" y="8102"/>
                    <a:pt x="1546" y="7536"/>
                  </a:cubicBezTo>
                  <a:cubicBezTo>
                    <a:pt x="1903" y="7175"/>
                    <a:pt x="2297" y="6836"/>
                    <a:pt x="2676" y="6492"/>
                  </a:cubicBezTo>
                  <a:cubicBezTo>
                    <a:pt x="3384" y="5851"/>
                    <a:pt x="4126" y="5261"/>
                    <a:pt x="5156" y="5032"/>
                  </a:cubicBezTo>
                  <a:cubicBezTo>
                    <a:pt x="5557" y="4942"/>
                    <a:pt x="5922" y="4735"/>
                    <a:pt x="6322" y="4620"/>
                  </a:cubicBezTo>
                  <a:cubicBezTo>
                    <a:pt x="6773" y="4488"/>
                    <a:pt x="7264" y="4435"/>
                    <a:pt x="7711" y="4288"/>
                  </a:cubicBezTo>
                  <a:cubicBezTo>
                    <a:pt x="8002" y="4192"/>
                    <a:pt x="8280" y="4139"/>
                    <a:pt x="8546" y="4139"/>
                  </a:cubicBezTo>
                  <a:cubicBezTo>
                    <a:pt x="9074" y="4139"/>
                    <a:pt x="9556" y="4346"/>
                    <a:pt x="10008" y="4831"/>
                  </a:cubicBezTo>
                  <a:cubicBezTo>
                    <a:pt x="10359" y="5211"/>
                    <a:pt x="10809" y="5522"/>
                    <a:pt x="11214" y="5873"/>
                  </a:cubicBezTo>
                  <a:cubicBezTo>
                    <a:pt x="11339" y="5977"/>
                    <a:pt x="11457" y="6091"/>
                    <a:pt x="11561" y="6213"/>
                  </a:cubicBezTo>
                  <a:cubicBezTo>
                    <a:pt x="12556" y="7408"/>
                    <a:pt x="13247" y="8742"/>
                    <a:pt x="13704" y="10174"/>
                  </a:cubicBezTo>
                  <a:cubicBezTo>
                    <a:pt x="14037" y="11226"/>
                    <a:pt x="13940" y="12203"/>
                    <a:pt x="13196" y="12993"/>
                  </a:cubicBezTo>
                  <a:cubicBezTo>
                    <a:pt x="12806" y="13409"/>
                    <a:pt x="12391" y="13805"/>
                    <a:pt x="11962" y="14182"/>
                  </a:cubicBezTo>
                  <a:cubicBezTo>
                    <a:pt x="11736" y="14379"/>
                    <a:pt x="11488" y="14610"/>
                    <a:pt x="11144" y="14610"/>
                  </a:cubicBezTo>
                  <a:cubicBezTo>
                    <a:pt x="11097" y="14610"/>
                    <a:pt x="11047" y="14606"/>
                    <a:pt x="10996" y="14596"/>
                  </a:cubicBezTo>
                  <a:cubicBezTo>
                    <a:pt x="10337" y="14474"/>
                    <a:pt x="9701" y="14249"/>
                    <a:pt x="9196" y="13784"/>
                  </a:cubicBezTo>
                  <a:cubicBezTo>
                    <a:pt x="8387" y="13040"/>
                    <a:pt x="7911" y="12131"/>
                    <a:pt x="7485" y="11219"/>
                  </a:cubicBezTo>
                  <a:cubicBezTo>
                    <a:pt x="7306" y="10832"/>
                    <a:pt x="7174" y="10428"/>
                    <a:pt x="7081" y="10027"/>
                  </a:cubicBezTo>
                  <a:cubicBezTo>
                    <a:pt x="7036" y="9834"/>
                    <a:pt x="7123" y="9726"/>
                    <a:pt x="7294" y="9726"/>
                  </a:cubicBezTo>
                  <a:cubicBezTo>
                    <a:pt x="7341" y="9726"/>
                    <a:pt x="7394" y="9734"/>
                    <a:pt x="7453" y="9751"/>
                  </a:cubicBezTo>
                  <a:cubicBezTo>
                    <a:pt x="7818" y="9858"/>
                    <a:pt x="8180" y="10002"/>
                    <a:pt x="8541" y="10149"/>
                  </a:cubicBezTo>
                  <a:cubicBezTo>
                    <a:pt x="8720" y="10220"/>
                    <a:pt x="8885" y="10324"/>
                    <a:pt x="9070" y="10421"/>
                  </a:cubicBezTo>
                  <a:cubicBezTo>
                    <a:pt x="9124" y="10339"/>
                    <a:pt x="9164" y="10274"/>
                    <a:pt x="9203" y="10210"/>
                  </a:cubicBezTo>
                  <a:cubicBezTo>
                    <a:pt x="9270" y="10100"/>
                    <a:pt x="9357" y="10046"/>
                    <a:pt x="9461" y="10046"/>
                  </a:cubicBezTo>
                  <a:cubicBezTo>
                    <a:pt x="9529" y="10046"/>
                    <a:pt x="9605" y="10069"/>
                    <a:pt x="9686" y="10116"/>
                  </a:cubicBezTo>
                  <a:cubicBezTo>
                    <a:pt x="9744" y="10149"/>
                    <a:pt x="9775" y="10220"/>
                    <a:pt x="9818" y="10278"/>
                  </a:cubicBezTo>
                  <a:cubicBezTo>
                    <a:pt x="9754" y="10288"/>
                    <a:pt x="9690" y="10296"/>
                    <a:pt x="9625" y="10309"/>
                  </a:cubicBezTo>
                  <a:cubicBezTo>
                    <a:pt x="9539" y="10327"/>
                    <a:pt x="9396" y="10331"/>
                    <a:pt x="9374" y="10378"/>
                  </a:cubicBezTo>
                  <a:cubicBezTo>
                    <a:pt x="9343" y="10467"/>
                    <a:pt x="9339" y="10618"/>
                    <a:pt x="9400" y="10685"/>
                  </a:cubicBezTo>
                  <a:cubicBezTo>
                    <a:pt x="9511" y="10803"/>
                    <a:pt x="9683" y="10879"/>
                    <a:pt x="9825" y="10975"/>
                  </a:cubicBezTo>
                  <a:cubicBezTo>
                    <a:pt x="9886" y="11014"/>
                    <a:pt x="9958" y="11054"/>
                    <a:pt x="9994" y="11108"/>
                  </a:cubicBezTo>
                  <a:cubicBezTo>
                    <a:pt x="10112" y="11272"/>
                    <a:pt x="10198" y="11455"/>
                    <a:pt x="10327" y="11616"/>
                  </a:cubicBezTo>
                  <a:cubicBezTo>
                    <a:pt x="10609" y="11962"/>
                    <a:pt x="10913" y="12292"/>
                    <a:pt x="11196" y="12643"/>
                  </a:cubicBezTo>
                  <a:cubicBezTo>
                    <a:pt x="11264" y="12725"/>
                    <a:pt x="11289" y="12847"/>
                    <a:pt x="11285" y="12943"/>
                  </a:cubicBezTo>
                  <a:cubicBezTo>
                    <a:pt x="11285" y="12967"/>
                    <a:pt x="11170" y="12993"/>
                    <a:pt x="11082" y="12993"/>
                  </a:cubicBezTo>
                  <a:cubicBezTo>
                    <a:pt x="11063" y="12993"/>
                    <a:pt x="11046" y="12992"/>
                    <a:pt x="11032" y="12990"/>
                  </a:cubicBezTo>
                  <a:cubicBezTo>
                    <a:pt x="10352" y="12879"/>
                    <a:pt x="9714" y="12757"/>
                    <a:pt x="9389" y="12020"/>
                  </a:cubicBezTo>
                  <a:cubicBezTo>
                    <a:pt x="9214" y="11627"/>
                    <a:pt x="8870" y="11275"/>
                    <a:pt x="8591" y="10918"/>
                  </a:cubicBezTo>
                  <a:cubicBezTo>
                    <a:pt x="8551" y="10866"/>
                    <a:pt x="8437" y="10813"/>
                    <a:pt x="8374" y="10813"/>
                  </a:cubicBezTo>
                  <a:cubicBezTo>
                    <a:pt x="8364" y="10813"/>
                    <a:pt x="8355" y="10815"/>
                    <a:pt x="8348" y="10818"/>
                  </a:cubicBezTo>
                  <a:cubicBezTo>
                    <a:pt x="8273" y="10846"/>
                    <a:pt x="8212" y="10950"/>
                    <a:pt x="8208" y="11029"/>
                  </a:cubicBezTo>
                  <a:cubicBezTo>
                    <a:pt x="8190" y="11330"/>
                    <a:pt x="8273" y="11616"/>
                    <a:pt x="8473" y="11891"/>
                  </a:cubicBezTo>
                  <a:cubicBezTo>
                    <a:pt x="9082" y="12735"/>
                    <a:pt x="9894" y="13394"/>
                    <a:pt x="10809" y="13967"/>
                  </a:cubicBezTo>
                  <a:cubicBezTo>
                    <a:pt x="10920" y="14038"/>
                    <a:pt x="11053" y="14081"/>
                    <a:pt x="11178" y="14117"/>
                  </a:cubicBezTo>
                  <a:cubicBezTo>
                    <a:pt x="11277" y="14146"/>
                    <a:pt x="11365" y="14161"/>
                    <a:pt x="11443" y="14161"/>
                  </a:cubicBezTo>
                  <a:cubicBezTo>
                    <a:pt x="11657" y="14161"/>
                    <a:pt x="11790" y="14049"/>
                    <a:pt x="11830" y="13805"/>
                  </a:cubicBezTo>
                  <a:cubicBezTo>
                    <a:pt x="11883" y="13458"/>
                    <a:pt x="11901" y="13097"/>
                    <a:pt x="11858" y="12743"/>
                  </a:cubicBezTo>
                  <a:cubicBezTo>
                    <a:pt x="11808" y="12345"/>
                    <a:pt x="11672" y="11952"/>
                    <a:pt x="11572" y="11555"/>
                  </a:cubicBezTo>
                  <a:lnTo>
                    <a:pt x="11572" y="11555"/>
                  </a:lnTo>
                  <a:cubicBezTo>
                    <a:pt x="11726" y="11652"/>
                    <a:pt x="11879" y="11769"/>
                    <a:pt x="12051" y="11855"/>
                  </a:cubicBezTo>
                  <a:cubicBezTo>
                    <a:pt x="12120" y="11888"/>
                    <a:pt x="12210" y="11911"/>
                    <a:pt x="12289" y="11911"/>
                  </a:cubicBezTo>
                  <a:cubicBezTo>
                    <a:pt x="12323" y="11911"/>
                    <a:pt x="12354" y="11907"/>
                    <a:pt x="12380" y="11898"/>
                  </a:cubicBezTo>
                  <a:cubicBezTo>
                    <a:pt x="12423" y="11884"/>
                    <a:pt x="12431" y="11713"/>
                    <a:pt x="12395" y="11634"/>
                  </a:cubicBezTo>
                  <a:cubicBezTo>
                    <a:pt x="12198" y="11194"/>
                    <a:pt x="12008" y="10757"/>
                    <a:pt x="11769" y="10339"/>
                  </a:cubicBezTo>
                  <a:cubicBezTo>
                    <a:pt x="11332" y="9573"/>
                    <a:pt x="10796" y="8864"/>
                    <a:pt x="10165" y="8227"/>
                  </a:cubicBezTo>
                  <a:cubicBezTo>
                    <a:pt x="9554" y="7604"/>
                    <a:pt x="8759" y="7265"/>
                    <a:pt x="7972" y="6953"/>
                  </a:cubicBezTo>
                  <a:cubicBezTo>
                    <a:pt x="7696" y="6846"/>
                    <a:pt x="7413" y="6780"/>
                    <a:pt x="7133" y="6780"/>
                  </a:cubicBezTo>
                  <a:cubicBezTo>
                    <a:pt x="6919" y="6780"/>
                    <a:pt x="6707" y="6818"/>
                    <a:pt x="6502" y="6907"/>
                  </a:cubicBezTo>
                  <a:cubicBezTo>
                    <a:pt x="5703" y="7250"/>
                    <a:pt x="5006" y="7708"/>
                    <a:pt x="4365" y="8245"/>
                  </a:cubicBezTo>
                  <a:cubicBezTo>
                    <a:pt x="3997" y="8557"/>
                    <a:pt x="3746" y="8928"/>
                    <a:pt x="3574" y="9358"/>
                  </a:cubicBezTo>
                  <a:cubicBezTo>
                    <a:pt x="3378" y="9855"/>
                    <a:pt x="3153" y="10345"/>
                    <a:pt x="2991" y="10854"/>
                  </a:cubicBezTo>
                  <a:cubicBezTo>
                    <a:pt x="2831" y="11354"/>
                    <a:pt x="2684" y="11870"/>
                    <a:pt x="2816" y="12435"/>
                  </a:cubicBezTo>
                  <a:cubicBezTo>
                    <a:pt x="3074" y="13541"/>
                    <a:pt x="3285" y="14668"/>
                    <a:pt x="3610" y="15781"/>
                  </a:cubicBezTo>
                  <a:cubicBezTo>
                    <a:pt x="4226" y="17874"/>
                    <a:pt x="5117" y="19910"/>
                    <a:pt x="7017" y="21531"/>
                  </a:cubicBezTo>
                  <a:cubicBezTo>
                    <a:pt x="7747" y="22150"/>
                    <a:pt x="8512" y="22755"/>
                    <a:pt x="9321" y="23302"/>
                  </a:cubicBezTo>
                  <a:cubicBezTo>
                    <a:pt x="9765" y="23606"/>
                    <a:pt x="10302" y="23803"/>
                    <a:pt x="10817" y="23975"/>
                  </a:cubicBezTo>
                  <a:cubicBezTo>
                    <a:pt x="11300" y="24135"/>
                    <a:pt x="11805" y="24196"/>
                    <a:pt x="12305" y="24297"/>
                  </a:cubicBezTo>
                  <a:cubicBezTo>
                    <a:pt x="12531" y="24344"/>
                    <a:pt x="12735" y="24366"/>
                    <a:pt x="12919" y="24366"/>
                  </a:cubicBezTo>
                  <a:cubicBezTo>
                    <a:pt x="13725" y="24366"/>
                    <a:pt x="14179" y="23941"/>
                    <a:pt x="14660" y="23260"/>
                  </a:cubicBezTo>
                  <a:cubicBezTo>
                    <a:pt x="14599" y="23199"/>
                    <a:pt x="14535" y="23138"/>
                    <a:pt x="14481" y="23070"/>
                  </a:cubicBezTo>
                  <a:cubicBezTo>
                    <a:pt x="14431" y="22998"/>
                    <a:pt x="14395" y="22919"/>
                    <a:pt x="14334" y="22816"/>
                  </a:cubicBezTo>
                  <a:cubicBezTo>
                    <a:pt x="14302" y="22873"/>
                    <a:pt x="14284" y="22890"/>
                    <a:pt x="14280" y="22916"/>
                  </a:cubicBezTo>
                  <a:cubicBezTo>
                    <a:pt x="14262" y="23159"/>
                    <a:pt x="14194" y="23270"/>
                    <a:pt x="14040" y="23270"/>
                  </a:cubicBezTo>
                  <a:cubicBezTo>
                    <a:pt x="13959" y="23270"/>
                    <a:pt x="13854" y="23239"/>
                    <a:pt x="13719" y="23181"/>
                  </a:cubicBezTo>
                  <a:cubicBezTo>
                    <a:pt x="13645" y="23152"/>
                    <a:pt x="13560" y="23140"/>
                    <a:pt x="13479" y="23140"/>
                  </a:cubicBezTo>
                  <a:cubicBezTo>
                    <a:pt x="13450" y="23140"/>
                    <a:pt x="13421" y="23142"/>
                    <a:pt x="13393" y="23144"/>
                  </a:cubicBezTo>
                  <a:cubicBezTo>
                    <a:pt x="13197" y="23160"/>
                    <a:pt x="13001" y="23169"/>
                    <a:pt x="12804" y="23169"/>
                  </a:cubicBezTo>
                  <a:cubicBezTo>
                    <a:pt x="12058" y="23169"/>
                    <a:pt x="11314" y="23043"/>
                    <a:pt x="10591" y="22697"/>
                  </a:cubicBezTo>
                  <a:cubicBezTo>
                    <a:pt x="9958" y="22393"/>
                    <a:pt x="9367" y="21989"/>
                    <a:pt x="8770" y="21624"/>
                  </a:cubicBezTo>
                  <a:cubicBezTo>
                    <a:pt x="7564" y="20883"/>
                    <a:pt x="6512" y="20003"/>
                    <a:pt x="5729" y="18887"/>
                  </a:cubicBezTo>
                  <a:cubicBezTo>
                    <a:pt x="5338" y="18332"/>
                    <a:pt x="4999" y="17749"/>
                    <a:pt x="4662" y="17176"/>
                  </a:cubicBezTo>
                  <a:cubicBezTo>
                    <a:pt x="4608" y="17080"/>
                    <a:pt x="4608" y="16879"/>
                    <a:pt x="4673" y="16829"/>
                  </a:cubicBezTo>
                  <a:cubicBezTo>
                    <a:pt x="4720" y="16793"/>
                    <a:pt x="4771" y="16777"/>
                    <a:pt x="4821" y="16777"/>
                  </a:cubicBezTo>
                  <a:cubicBezTo>
                    <a:pt x="4933" y="16777"/>
                    <a:pt x="5047" y="16856"/>
                    <a:pt x="5138" y="16965"/>
                  </a:cubicBezTo>
                  <a:cubicBezTo>
                    <a:pt x="5263" y="17112"/>
                    <a:pt x="5374" y="17273"/>
                    <a:pt x="5496" y="17423"/>
                  </a:cubicBezTo>
                  <a:cubicBezTo>
                    <a:pt x="6015" y="18071"/>
                    <a:pt x="6491" y="18765"/>
                    <a:pt x="7081" y="19369"/>
                  </a:cubicBezTo>
                  <a:cubicBezTo>
                    <a:pt x="7647" y="19953"/>
                    <a:pt x="8330" y="20451"/>
                    <a:pt x="8978" y="20984"/>
                  </a:cubicBezTo>
                  <a:cubicBezTo>
                    <a:pt x="9082" y="21065"/>
                    <a:pt x="9214" y="21116"/>
                    <a:pt x="9336" y="21169"/>
                  </a:cubicBezTo>
                  <a:cubicBezTo>
                    <a:pt x="9704" y="21338"/>
                    <a:pt x="10091" y="21473"/>
                    <a:pt x="10444" y="21674"/>
                  </a:cubicBezTo>
                  <a:cubicBezTo>
                    <a:pt x="10781" y="21867"/>
                    <a:pt x="11118" y="21960"/>
                    <a:pt x="11478" y="21993"/>
                  </a:cubicBezTo>
                  <a:cubicBezTo>
                    <a:pt x="11879" y="22028"/>
                    <a:pt x="12284" y="22039"/>
                    <a:pt x="12681" y="22282"/>
                  </a:cubicBezTo>
                  <a:cubicBezTo>
                    <a:pt x="12720" y="22307"/>
                    <a:pt x="12777" y="22318"/>
                    <a:pt x="12836" y="22318"/>
                  </a:cubicBezTo>
                  <a:cubicBezTo>
                    <a:pt x="12922" y="22318"/>
                    <a:pt x="13012" y="22296"/>
                    <a:pt x="13067" y="22264"/>
                  </a:cubicBezTo>
                  <a:cubicBezTo>
                    <a:pt x="13257" y="22150"/>
                    <a:pt x="13404" y="21985"/>
                    <a:pt x="13572" y="21846"/>
                  </a:cubicBezTo>
                  <a:cubicBezTo>
                    <a:pt x="14016" y="21466"/>
                    <a:pt x="14180" y="20826"/>
                    <a:pt x="14857" y="20657"/>
                  </a:cubicBezTo>
                  <a:cubicBezTo>
                    <a:pt x="14882" y="20654"/>
                    <a:pt x="14892" y="20615"/>
                    <a:pt x="14913" y="20601"/>
                  </a:cubicBezTo>
                  <a:cubicBezTo>
                    <a:pt x="15425" y="20214"/>
                    <a:pt x="15679" y="19648"/>
                    <a:pt x="15944" y="19105"/>
                  </a:cubicBezTo>
                  <a:cubicBezTo>
                    <a:pt x="16492" y="17974"/>
                    <a:pt x="17017" y="16829"/>
                    <a:pt x="17529" y="15684"/>
                  </a:cubicBezTo>
                  <a:cubicBezTo>
                    <a:pt x="17691" y="15330"/>
                    <a:pt x="17855" y="14954"/>
                    <a:pt x="17880" y="14565"/>
                  </a:cubicBezTo>
                  <a:cubicBezTo>
                    <a:pt x="17945" y="13513"/>
                    <a:pt x="17980" y="12453"/>
                    <a:pt x="17948" y="11394"/>
                  </a:cubicBezTo>
                  <a:cubicBezTo>
                    <a:pt x="17927" y="10692"/>
                    <a:pt x="17773" y="9984"/>
                    <a:pt x="17673" y="9283"/>
                  </a:cubicBezTo>
                  <a:cubicBezTo>
                    <a:pt x="17494" y="7984"/>
                    <a:pt x="16996" y="6778"/>
                    <a:pt x="16123" y="5680"/>
                  </a:cubicBezTo>
                  <a:cubicBezTo>
                    <a:pt x="15565" y="4978"/>
                    <a:pt x="14974" y="4302"/>
                    <a:pt x="14441" y="3604"/>
                  </a:cubicBezTo>
                  <a:cubicBezTo>
                    <a:pt x="13965" y="2985"/>
                    <a:pt x="13346" y="2549"/>
                    <a:pt x="12613" y="2223"/>
                  </a:cubicBezTo>
                  <a:cubicBezTo>
                    <a:pt x="12266" y="2073"/>
                    <a:pt x="11940" y="1883"/>
                    <a:pt x="11604" y="1722"/>
                  </a:cubicBezTo>
                  <a:cubicBezTo>
                    <a:pt x="11475" y="1657"/>
                    <a:pt x="11336" y="1614"/>
                    <a:pt x="11204" y="1561"/>
                  </a:cubicBezTo>
                  <a:cubicBezTo>
                    <a:pt x="10974" y="1464"/>
                    <a:pt x="10710" y="1407"/>
                    <a:pt x="10534" y="1264"/>
                  </a:cubicBezTo>
                  <a:cubicBezTo>
                    <a:pt x="9933" y="785"/>
                    <a:pt x="9282" y="409"/>
                    <a:pt x="8530" y="215"/>
                  </a:cubicBezTo>
                  <a:cubicBezTo>
                    <a:pt x="8062" y="93"/>
                    <a:pt x="7596" y="1"/>
                    <a:pt x="7130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91;p17"/>
            <p:cNvSpPr/>
            <p:nvPr/>
          </p:nvSpPr>
          <p:spPr>
            <a:xfrm>
              <a:off x="5591025" y="3057825"/>
              <a:ext cx="14350" cy="13575"/>
            </a:xfrm>
            <a:custGeom>
              <a:avLst/>
              <a:gdLst/>
              <a:ahLst/>
              <a:cxnLst/>
              <a:rect l="l" t="t" r="r" b="b"/>
              <a:pathLst>
                <a:path w="574" h="543" extrusionOk="0">
                  <a:moveTo>
                    <a:pt x="308" y="1"/>
                  </a:moveTo>
                  <a:cubicBezTo>
                    <a:pt x="51" y="65"/>
                    <a:pt x="1" y="219"/>
                    <a:pt x="118" y="433"/>
                  </a:cubicBezTo>
                  <a:cubicBezTo>
                    <a:pt x="147" y="479"/>
                    <a:pt x="284" y="542"/>
                    <a:pt x="342" y="542"/>
                  </a:cubicBezTo>
                  <a:cubicBezTo>
                    <a:pt x="351" y="542"/>
                    <a:pt x="358" y="541"/>
                    <a:pt x="362" y="537"/>
                  </a:cubicBezTo>
                  <a:cubicBezTo>
                    <a:pt x="573" y="390"/>
                    <a:pt x="419" y="197"/>
                    <a:pt x="30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92;p17"/>
            <p:cNvSpPr/>
            <p:nvPr/>
          </p:nvSpPr>
          <p:spPr>
            <a:xfrm>
              <a:off x="5228900" y="2554925"/>
              <a:ext cx="405800" cy="375750"/>
            </a:xfrm>
            <a:custGeom>
              <a:avLst/>
              <a:gdLst/>
              <a:ahLst/>
              <a:cxnLst/>
              <a:rect l="l" t="t" r="r" b="b"/>
              <a:pathLst>
                <a:path w="16232" h="15030" extrusionOk="0">
                  <a:moveTo>
                    <a:pt x="8116" y="1"/>
                  </a:moveTo>
                  <a:cubicBezTo>
                    <a:pt x="7708" y="1"/>
                    <a:pt x="7308" y="62"/>
                    <a:pt x="6914" y="189"/>
                  </a:cubicBezTo>
                  <a:cubicBezTo>
                    <a:pt x="6748" y="243"/>
                    <a:pt x="6556" y="273"/>
                    <a:pt x="6368" y="273"/>
                  </a:cubicBezTo>
                  <a:cubicBezTo>
                    <a:pt x="6281" y="273"/>
                    <a:pt x="6195" y="267"/>
                    <a:pt x="6113" y="253"/>
                  </a:cubicBezTo>
                  <a:cubicBezTo>
                    <a:pt x="5990" y="233"/>
                    <a:pt x="5872" y="224"/>
                    <a:pt x="5757" y="224"/>
                  </a:cubicBezTo>
                  <a:cubicBezTo>
                    <a:pt x="5349" y="224"/>
                    <a:pt x="4983" y="342"/>
                    <a:pt x="4617" y="504"/>
                  </a:cubicBezTo>
                  <a:cubicBezTo>
                    <a:pt x="4120" y="726"/>
                    <a:pt x="3637" y="1016"/>
                    <a:pt x="3111" y="1105"/>
                  </a:cubicBezTo>
                  <a:cubicBezTo>
                    <a:pt x="2298" y="1249"/>
                    <a:pt x="1808" y="1718"/>
                    <a:pt x="1314" y="2228"/>
                  </a:cubicBezTo>
                  <a:cubicBezTo>
                    <a:pt x="1064" y="2483"/>
                    <a:pt x="813" y="2755"/>
                    <a:pt x="506" y="2941"/>
                  </a:cubicBezTo>
                  <a:cubicBezTo>
                    <a:pt x="184" y="3130"/>
                    <a:pt x="1" y="3313"/>
                    <a:pt x="137" y="3703"/>
                  </a:cubicBezTo>
                  <a:cubicBezTo>
                    <a:pt x="162" y="3774"/>
                    <a:pt x="101" y="3932"/>
                    <a:pt x="40" y="3954"/>
                  </a:cubicBezTo>
                  <a:cubicBezTo>
                    <a:pt x="30" y="3954"/>
                    <a:pt x="19" y="3957"/>
                    <a:pt x="12" y="3961"/>
                  </a:cubicBezTo>
                  <a:lnTo>
                    <a:pt x="12" y="4776"/>
                  </a:lnTo>
                  <a:cubicBezTo>
                    <a:pt x="592" y="4122"/>
                    <a:pt x="1157" y="3452"/>
                    <a:pt x="1733" y="2794"/>
                  </a:cubicBezTo>
                  <a:cubicBezTo>
                    <a:pt x="2173" y="2289"/>
                    <a:pt x="2714" y="1943"/>
                    <a:pt x="3447" y="1835"/>
                  </a:cubicBezTo>
                  <a:cubicBezTo>
                    <a:pt x="3837" y="1778"/>
                    <a:pt x="4212" y="1632"/>
                    <a:pt x="4588" y="1499"/>
                  </a:cubicBezTo>
                  <a:cubicBezTo>
                    <a:pt x="4942" y="1377"/>
                    <a:pt x="5275" y="1202"/>
                    <a:pt x="5634" y="1087"/>
                  </a:cubicBezTo>
                  <a:cubicBezTo>
                    <a:pt x="6285" y="877"/>
                    <a:pt x="6949" y="677"/>
                    <a:pt x="7662" y="677"/>
                  </a:cubicBezTo>
                  <a:cubicBezTo>
                    <a:pt x="7798" y="677"/>
                    <a:pt x="7937" y="685"/>
                    <a:pt x="8077" y="701"/>
                  </a:cubicBezTo>
                  <a:cubicBezTo>
                    <a:pt x="8739" y="776"/>
                    <a:pt x="9401" y="897"/>
                    <a:pt x="10070" y="1012"/>
                  </a:cubicBezTo>
                  <a:cubicBezTo>
                    <a:pt x="11026" y="1176"/>
                    <a:pt x="11888" y="1581"/>
                    <a:pt x="12700" y="2107"/>
                  </a:cubicBezTo>
                  <a:cubicBezTo>
                    <a:pt x="12879" y="2222"/>
                    <a:pt x="13058" y="2365"/>
                    <a:pt x="13176" y="2529"/>
                  </a:cubicBezTo>
                  <a:cubicBezTo>
                    <a:pt x="13491" y="2970"/>
                    <a:pt x="13799" y="3420"/>
                    <a:pt x="14078" y="3886"/>
                  </a:cubicBezTo>
                  <a:cubicBezTo>
                    <a:pt x="14575" y="4715"/>
                    <a:pt x="15016" y="5582"/>
                    <a:pt x="15087" y="6512"/>
                  </a:cubicBezTo>
                  <a:cubicBezTo>
                    <a:pt x="15226" y="8276"/>
                    <a:pt x="15201" y="10030"/>
                    <a:pt x="14722" y="11732"/>
                  </a:cubicBezTo>
                  <a:cubicBezTo>
                    <a:pt x="14299" y="13239"/>
                    <a:pt x="12990" y="14062"/>
                    <a:pt x="11373" y="14127"/>
                  </a:cubicBezTo>
                  <a:cubicBezTo>
                    <a:pt x="11336" y="14128"/>
                    <a:pt x="11299" y="14129"/>
                    <a:pt x="11262" y="14129"/>
                  </a:cubicBezTo>
                  <a:cubicBezTo>
                    <a:pt x="10317" y="14129"/>
                    <a:pt x="9405" y="13661"/>
                    <a:pt x="8592" y="13106"/>
                  </a:cubicBezTo>
                  <a:cubicBezTo>
                    <a:pt x="8167" y="12821"/>
                    <a:pt x="7773" y="12498"/>
                    <a:pt x="7355" y="12212"/>
                  </a:cubicBezTo>
                  <a:cubicBezTo>
                    <a:pt x="7278" y="12159"/>
                    <a:pt x="7213" y="12135"/>
                    <a:pt x="7160" y="12135"/>
                  </a:cubicBezTo>
                  <a:cubicBezTo>
                    <a:pt x="7064" y="12135"/>
                    <a:pt x="7009" y="12215"/>
                    <a:pt x="7000" y="12362"/>
                  </a:cubicBezTo>
                  <a:cubicBezTo>
                    <a:pt x="6960" y="12996"/>
                    <a:pt x="7229" y="13500"/>
                    <a:pt x="7870" y="13848"/>
                  </a:cubicBezTo>
                  <a:cubicBezTo>
                    <a:pt x="8374" y="14122"/>
                    <a:pt x="8889" y="14388"/>
                    <a:pt x="9404" y="14659"/>
                  </a:cubicBezTo>
                  <a:cubicBezTo>
                    <a:pt x="9835" y="14886"/>
                    <a:pt x="10285" y="15029"/>
                    <a:pt x="10748" y="15029"/>
                  </a:cubicBezTo>
                  <a:cubicBezTo>
                    <a:pt x="10812" y="15029"/>
                    <a:pt x="10876" y="15026"/>
                    <a:pt x="10940" y="15021"/>
                  </a:cubicBezTo>
                  <a:cubicBezTo>
                    <a:pt x="11723" y="14953"/>
                    <a:pt x="12514" y="14885"/>
                    <a:pt x="13298" y="14766"/>
                  </a:cubicBezTo>
                  <a:cubicBezTo>
                    <a:pt x="14031" y="14656"/>
                    <a:pt x="14596" y="14337"/>
                    <a:pt x="14915" y="13690"/>
                  </a:cubicBezTo>
                  <a:cubicBezTo>
                    <a:pt x="15302" y="12903"/>
                    <a:pt x="15569" y="12076"/>
                    <a:pt x="15792" y="11228"/>
                  </a:cubicBezTo>
                  <a:cubicBezTo>
                    <a:pt x="16056" y="10212"/>
                    <a:pt x="16232" y="9178"/>
                    <a:pt x="16232" y="8108"/>
                  </a:cubicBezTo>
                  <a:cubicBezTo>
                    <a:pt x="16232" y="7038"/>
                    <a:pt x="15896" y="5997"/>
                    <a:pt x="15556" y="4966"/>
                  </a:cubicBezTo>
                  <a:cubicBezTo>
                    <a:pt x="15323" y="4247"/>
                    <a:pt x="14937" y="3581"/>
                    <a:pt x="14346" y="3027"/>
                  </a:cubicBezTo>
                  <a:cubicBezTo>
                    <a:pt x="13885" y="2593"/>
                    <a:pt x="13384" y="2197"/>
                    <a:pt x="12894" y="1803"/>
                  </a:cubicBezTo>
                  <a:cubicBezTo>
                    <a:pt x="12220" y="1262"/>
                    <a:pt x="11538" y="730"/>
                    <a:pt x="10693" y="468"/>
                  </a:cubicBezTo>
                  <a:cubicBezTo>
                    <a:pt x="10164" y="304"/>
                    <a:pt x="9612" y="218"/>
                    <a:pt x="9075" y="107"/>
                  </a:cubicBezTo>
                  <a:cubicBezTo>
                    <a:pt x="8750" y="37"/>
                    <a:pt x="8431" y="1"/>
                    <a:pt x="811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93;p17"/>
            <p:cNvSpPr/>
            <p:nvPr/>
          </p:nvSpPr>
          <p:spPr>
            <a:xfrm>
              <a:off x="5229200" y="3216700"/>
              <a:ext cx="43750" cy="70575"/>
            </a:xfrm>
            <a:custGeom>
              <a:avLst/>
              <a:gdLst/>
              <a:ahLst/>
              <a:cxnLst/>
              <a:rect l="l" t="t" r="r" b="b"/>
              <a:pathLst>
                <a:path w="1750" h="2823" extrusionOk="0">
                  <a:moveTo>
                    <a:pt x="0" y="0"/>
                  </a:moveTo>
                  <a:lnTo>
                    <a:pt x="0" y="1510"/>
                  </a:lnTo>
                  <a:cubicBezTo>
                    <a:pt x="387" y="1946"/>
                    <a:pt x="819" y="2351"/>
                    <a:pt x="1302" y="2716"/>
                  </a:cubicBezTo>
                  <a:cubicBezTo>
                    <a:pt x="1397" y="2788"/>
                    <a:pt x="1464" y="2822"/>
                    <a:pt x="1515" y="2822"/>
                  </a:cubicBezTo>
                  <a:cubicBezTo>
                    <a:pt x="1583" y="2822"/>
                    <a:pt x="1622" y="2760"/>
                    <a:pt x="1657" y="2641"/>
                  </a:cubicBezTo>
                  <a:cubicBezTo>
                    <a:pt x="1749" y="2319"/>
                    <a:pt x="1617" y="2007"/>
                    <a:pt x="1409" y="1735"/>
                  </a:cubicBezTo>
                  <a:cubicBezTo>
                    <a:pt x="973" y="1167"/>
                    <a:pt x="533" y="605"/>
                    <a:pt x="65" y="75"/>
                  </a:cubicBezTo>
                  <a:cubicBezTo>
                    <a:pt x="43" y="50"/>
                    <a:pt x="22" y="25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94;p17"/>
            <p:cNvSpPr/>
            <p:nvPr/>
          </p:nvSpPr>
          <p:spPr>
            <a:xfrm>
              <a:off x="5229200" y="3067750"/>
              <a:ext cx="510700" cy="298775"/>
            </a:xfrm>
            <a:custGeom>
              <a:avLst/>
              <a:gdLst/>
              <a:ahLst/>
              <a:cxnLst/>
              <a:rect l="l" t="t" r="r" b="b"/>
              <a:pathLst>
                <a:path w="20428" h="11951" extrusionOk="0">
                  <a:moveTo>
                    <a:pt x="0" y="0"/>
                  </a:moveTo>
                  <a:lnTo>
                    <a:pt x="0" y="1653"/>
                  </a:lnTo>
                  <a:cubicBezTo>
                    <a:pt x="179" y="1972"/>
                    <a:pt x="354" y="2298"/>
                    <a:pt x="533" y="2620"/>
                  </a:cubicBezTo>
                  <a:cubicBezTo>
                    <a:pt x="801" y="3110"/>
                    <a:pt x="1044" y="3618"/>
                    <a:pt x="1366" y="4083"/>
                  </a:cubicBezTo>
                  <a:cubicBezTo>
                    <a:pt x="1968" y="4949"/>
                    <a:pt x="2655" y="5782"/>
                    <a:pt x="3260" y="6674"/>
                  </a:cubicBezTo>
                  <a:cubicBezTo>
                    <a:pt x="3607" y="7186"/>
                    <a:pt x="3847" y="7765"/>
                    <a:pt x="4132" y="8320"/>
                  </a:cubicBezTo>
                  <a:cubicBezTo>
                    <a:pt x="4111" y="8330"/>
                    <a:pt x="4090" y="8345"/>
                    <a:pt x="4065" y="8359"/>
                  </a:cubicBezTo>
                  <a:cubicBezTo>
                    <a:pt x="3675" y="8152"/>
                    <a:pt x="3281" y="7959"/>
                    <a:pt x="2898" y="7744"/>
                  </a:cubicBezTo>
                  <a:cubicBezTo>
                    <a:pt x="2233" y="7368"/>
                    <a:pt x="1850" y="6756"/>
                    <a:pt x="1521" y="6119"/>
                  </a:cubicBezTo>
                  <a:cubicBezTo>
                    <a:pt x="1105" y="5318"/>
                    <a:pt x="722" y="4512"/>
                    <a:pt x="301" y="3733"/>
                  </a:cubicBezTo>
                  <a:cubicBezTo>
                    <a:pt x="204" y="3550"/>
                    <a:pt x="104" y="3371"/>
                    <a:pt x="0" y="3189"/>
                  </a:cubicBezTo>
                  <a:lnTo>
                    <a:pt x="0" y="4895"/>
                  </a:lnTo>
                  <a:cubicBezTo>
                    <a:pt x="46" y="4978"/>
                    <a:pt x="93" y="5057"/>
                    <a:pt x="139" y="5138"/>
                  </a:cubicBezTo>
                  <a:cubicBezTo>
                    <a:pt x="691" y="6083"/>
                    <a:pt x="1421" y="6892"/>
                    <a:pt x="2276" y="7597"/>
                  </a:cubicBezTo>
                  <a:cubicBezTo>
                    <a:pt x="3792" y="8852"/>
                    <a:pt x="5450" y="9923"/>
                    <a:pt x="7249" y="10789"/>
                  </a:cubicBezTo>
                  <a:cubicBezTo>
                    <a:pt x="8405" y="11343"/>
                    <a:pt x="9615" y="11787"/>
                    <a:pt x="10827" y="11901"/>
                  </a:cubicBezTo>
                  <a:cubicBezTo>
                    <a:pt x="11204" y="11937"/>
                    <a:pt x="11579" y="11950"/>
                    <a:pt x="11953" y="11950"/>
                  </a:cubicBezTo>
                  <a:cubicBezTo>
                    <a:pt x="12634" y="11950"/>
                    <a:pt x="13311" y="11905"/>
                    <a:pt x="13990" y="11866"/>
                  </a:cubicBezTo>
                  <a:cubicBezTo>
                    <a:pt x="14746" y="11823"/>
                    <a:pt x="15476" y="11680"/>
                    <a:pt x="16223" y="11576"/>
                  </a:cubicBezTo>
                  <a:cubicBezTo>
                    <a:pt x="16520" y="11536"/>
                    <a:pt x="16807" y="11476"/>
                    <a:pt x="17111" y="11455"/>
                  </a:cubicBezTo>
                  <a:cubicBezTo>
                    <a:pt x="18112" y="11382"/>
                    <a:pt x="18746" y="10832"/>
                    <a:pt x="19286" y="10170"/>
                  </a:cubicBezTo>
                  <a:cubicBezTo>
                    <a:pt x="19459" y="9955"/>
                    <a:pt x="19661" y="9798"/>
                    <a:pt x="19981" y="9798"/>
                  </a:cubicBezTo>
                  <a:cubicBezTo>
                    <a:pt x="20018" y="9798"/>
                    <a:pt x="20058" y="9800"/>
                    <a:pt x="20099" y="9805"/>
                  </a:cubicBezTo>
                  <a:cubicBezTo>
                    <a:pt x="20137" y="9810"/>
                    <a:pt x="20174" y="9811"/>
                    <a:pt x="20212" y="9811"/>
                  </a:cubicBezTo>
                  <a:cubicBezTo>
                    <a:pt x="20285" y="9811"/>
                    <a:pt x="20357" y="9804"/>
                    <a:pt x="20428" y="9797"/>
                  </a:cubicBezTo>
                  <a:lnTo>
                    <a:pt x="20428" y="8380"/>
                  </a:lnTo>
                  <a:cubicBezTo>
                    <a:pt x="19455" y="9121"/>
                    <a:pt x="18506" y="9883"/>
                    <a:pt x="17547" y="10624"/>
                  </a:cubicBezTo>
                  <a:cubicBezTo>
                    <a:pt x="17320" y="10798"/>
                    <a:pt x="17077" y="10931"/>
                    <a:pt x="16787" y="10931"/>
                  </a:cubicBezTo>
                  <a:cubicBezTo>
                    <a:pt x="16606" y="10931"/>
                    <a:pt x="16406" y="10879"/>
                    <a:pt x="16180" y="10753"/>
                  </a:cubicBezTo>
                  <a:cubicBezTo>
                    <a:pt x="16009" y="10658"/>
                    <a:pt x="15840" y="10618"/>
                    <a:pt x="15678" y="10618"/>
                  </a:cubicBezTo>
                  <a:cubicBezTo>
                    <a:pt x="15559" y="10618"/>
                    <a:pt x="15444" y="10639"/>
                    <a:pt x="15332" y="10674"/>
                  </a:cubicBezTo>
                  <a:cubicBezTo>
                    <a:pt x="14996" y="10781"/>
                    <a:pt x="14660" y="10885"/>
                    <a:pt x="14341" y="11017"/>
                  </a:cubicBezTo>
                  <a:cubicBezTo>
                    <a:pt x="13951" y="11179"/>
                    <a:pt x="13532" y="11228"/>
                    <a:pt x="13103" y="11228"/>
                  </a:cubicBezTo>
                  <a:cubicBezTo>
                    <a:pt x="12552" y="11228"/>
                    <a:pt x="11983" y="11147"/>
                    <a:pt x="11432" y="11121"/>
                  </a:cubicBezTo>
                  <a:cubicBezTo>
                    <a:pt x="10863" y="11093"/>
                    <a:pt x="10294" y="10871"/>
                    <a:pt x="9747" y="10596"/>
                  </a:cubicBezTo>
                  <a:cubicBezTo>
                    <a:pt x="8795" y="10116"/>
                    <a:pt x="7850" y="9647"/>
                    <a:pt x="6923" y="9164"/>
                  </a:cubicBezTo>
                  <a:cubicBezTo>
                    <a:pt x="6394" y="8889"/>
                    <a:pt x="5865" y="8613"/>
                    <a:pt x="5374" y="8277"/>
                  </a:cubicBezTo>
                  <a:cubicBezTo>
                    <a:pt x="4515" y="7686"/>
                    <a:pt x="3932" y="6846"/>
                    <a:pt x="3335" y="6048"/>
                  </a:cubicBezTo>
                  <a:cubicBezTo>
                    <a:pt x="2651" y="5138"/>
                    <a:pt x="2004" y="4223"/>
                    <a:pt x="1360" y="3318"/>
                  </a:cubicBezTo>
                  <a:cubicBezTo>
                    <a:pt x="1084" y="2931"/>
                    <a:pt x="902" y="2527"/>
                    <a:pt x="855" y="2073"/>
                  </a:cubicBezTo>
                  <a:cubicBezTo>
                    <a:pt x="823" y="1775"/>
                    <a:pt x="733" y="1460"/>
                    <a:pt x="598" y="1185"/>
                  </a:cubicBezTo>
                  <a:cubicBezTo>
                    <a:pt x="405" y="784"/>
                    <a:pt x="200" y="390"/>
                    <a:pt x="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95;p17"/>
            <p:cNvSpPr/>
            <p:nvPr/>
          </p:nvSpPr>
          <p:spPr>
            <a:xfrm>
              <a:off x="5229200" y="2464075"/>
              <a:ext cx="510700" cy="722150"/>
            </a:xfrm>
            <a:custGeom>
              <a:avLst/>
              <a:gdLst/>
              <a:ahLst/>
              <a:cxnLst/>
              <a:rect l="l" t="t" r="r" b="b"/>
              <a:pathLst>
                <a:path w="20428" h="28886" extrusionOk="0">
                  <a:moveTo>
                    <a:pt x="6333" y="0"/>
                  </a:moveTo>
                  <a:cubicBezTo>
                    <a:pt x="5951" y="0"/>
                    <a:pt x="5569" y="44"/>
                    <a:pt x="5192" y="66"/>
                  </a:cubicBezTo>
                  <a:cubicBezTo>
                    <a:pt x="4956" y="77"/>
                    <a:pt x="4684" y="62"/>
                    <a:pt x="4497" y="159"/>
                  </a:cubicBezTo>
                  <a:cubicBezTo>
                    <a:pt x="4197" y="317"/>
                    <a:pt x="3883" y="320"/>
                    <a:pt x="3561" y="356"/>
                  </a:cubicBezTo>
                  <a:cubicBezTo>
                    <a:pt x="3396" y="374"/>
                    <a:pt x="3245" y="478"/>
                    <a:pt x="3080" y="535"/>
                  </a:cubicBezTo>
                  <a:cubicBezTo>
                    <a:pt x="2980" y="568"/>
                    <a:pt x="2871" y="611"/>
                    <a:pt x="2767" y="611"/>
                  </a:cubicBezTo>
                  <a:cubicBezTo>
                    <a:pt x="2760" y="611"/>
                    <a:pt x="2752" y="611"/>
                    <a:pt x="2745" y="610"/>
                  </a:cubicBezTo>
                  <a:cubicBezTo>
                    <a:pt x="2698" y="607"/>
                    <a:pt x="2652" y="605"/>
                    <a:pt x="2607" y="605"/>
                  </a:cubicBezTo>
                  <a:cubicBezTo>
                    <a:pt x="2347" y="605"/>
                    <a:pt x="2110" y="665"/>
                    <a:pt x="1878" y="779"/>
                  </a:cubicBezTo>
                  <a:cubicBezTo>
                    <a:pt x="1252" y="1075"/>
                    <a:pt x="619" y="1354"/>
                    <a:pt x="0" y="1651"/>
                  </a:cubicBezTo>
                  <a:lnTo>
                    <a:pt x="0" y="2603"/>
                  </a:lnTo>
                  <a:cubicBezTo>
                    <a:pt x="357" y="2467"/>
                    <a:pt x="715" y="2328"/>
                    <a:pt x="1062" y="2163"/>
                  </a:cubicBezTo>
                  <a:cubicBezTo>
                    <a:pt x="1549" y="1934"/>
                    <a:pt x="2032" y="1673"/>
                    <a:pt x="2375" y="1243"/>
                  </a:cubicBezTo>
                  <a:cubicBezTo>
                    <a:pt x="2432" y="1173"/>
                    <a:pt x="2582" y="1122"/>
                    <a:pt x="2700" y="1122"/>
                  </a:cubicBezTo>
                  <a:cubicBezTo>
                    <a:pt x="2725" y="1122"/>
                    <a:pt x="2749" y="1124"/>
                    <a:pt x="2770" y="1129"/>
                  </a:cubicBezTo>
                  <a:cubicBezTo>
                    <a:pt x="2878" y="1155"/>
                    <a:pt x="2981" y="1167"/>
                    <a:pt x="3080" y="1167"/>
                  </a:cubicBezTo>
                  <a:cubicBezTo>
                    <a:pt x="3412" y="1167"/>
                    <a:pt x="3697" y="1032"/>
                    <a:pt x="3964" y="850"/>
                  </a:cubicBezTo>
                  <a:cubicBezTo>
                    <a:pt x="4023" y="810"/>
                    <a:pt x="4070" y="794"/>
                    <a:pt x="4117" y="794"/>
                  </a:cubicBezTo>
                  <a:cubicBezTo>
                    <a:pt x="4170" y="794"/>
                    <a:pt x="4222" y="814"/>
                    <a:pt x="4290" y="839"/>
                  </a:cubicBezTo>
                  <a:cubicBezTo>
                    <a:pt x="4440" y="891"/>
                    <a:pt x="4611" y="948"/>
                    <a:pt x="4766" y="948"/>
                  </a:cubicBezTo>
                  <a:cubicBezTo>
                    <a:pt x="4793" y="948"/>
                    <a:pt x="4819" y="946"/>
                    <a:pt x="4844" y="943"/>
                  </a:cubicBezTo>
                  <a:cubicBezTo>
                    <a:pt x="5199" y="889"/>
                    <a:pt x="5543" y="774"/>
                    <a:pt x="5893" y="685"/>
                  </a:cubicBezTo>
                  <a:cubicBezTo>
                    <a:pt x="6109" y="628"/>
                    <a:pt x="6319" y="593"/>
                    <a:pt x="6524" y="593"/>
                  </a:cubicBezTo>
                  <a:cubicBezTo>
                    <a:pt x="6863" y="593"/>
                    <a:pt x="7188" y="690"/>
                    <a:pt x="7500" y="954"/>
                  </a:cubicBezTo>
                  <a:cubicBezTo>
                    <a:pt x="7643" y="1071"/>
                    <a:pt x="7933" y="1086"/>
                    <a:pt x="8151" y="1086"/>
                  </a:cubicBezTo>
                  <a:cubicBezTo>
                    <a:pt x="8924" y="1086"/>
                    <a:pt x="9679" y="1175"/>
                    <a:pt x="10398" y="1522"/>
                  </a:cubicBezTo>
                  <a:cubicBezTo>
                    <a:pt x="10963" y="1795"/>
                    <a:pt x="11554" y="2038"/>
                    <a:pt x="12119" y="2328"/>
                  </a:cubicBezTo>
                  <a:cubicBezTo>
                    <a:pt x="13200" y="2878"/>
                    <a:pt x="14191" y="3570"/>
                    <a:pt x="14992" y="4453"/>
                  </a:cubicBezTo>
                  <a:cubicBezTo>
                    <a:pt x="15572" y="5090"/>
                    <a:pt x="16087" y="5777"/>
                    <a:pt x="16614" y="6464"/>
                  </a:cubicBezTo>
                  <a:cubicBezTo>
                    <a:pt x="17569" y="7709"/>
                    <a:pt x="18166" y="9076"/>
                    <a:pt x="18366" y="10539"/>
                  </a:cubicBezTo>
                  <a:cubicBezTo>
                    <a:pt x="18474" y="11345"/>
                    <a:pt x="18495" y="12150"/>
                    <a:pt x="18556" y="12962"/>
                  </a:cubicBezTo>
                  <a:cubicBezTo>
                    <a:pt x="18603" y="13609"/>
                    <a:pt x="18700" y="14268"/>
                    <a:pt x="18675" y="14912"/>
                  </a:cubicBezTo>
                  <a:cubicBezTo>
                    <a:pt x="18657" y="15395"/>
                    <a:pt x="18485" y="15857"/>
                    <a:pt x="18374" y="16329"/>
                  </a:cubicBezTo>
                  <a:cubicBezTo>
                    <a:pt x="18148" y="17292"/>
                    <a:pt x="17980" y="18279"/>
                    <a:pt x="17511" y="19160"/>
                  </a:cubicBezTo>
                  <a:cubicBezTo>
                    <a:pt x="17132" y="19882"/>
                    <a:pt x="16749" y="20601"/>
                    <a:pt x="16445" y="21360"/>
                  </a:cubicBezTo>
                  <a:cubicBezTo>
                    <a:pt x="16166" y="22072"/>
                    <a:pt x="15830" y="22723"/>
                    <a:pt x="15139" y="23135"/>
                  </a:cubicBezTo>
                  <a:cubicBezTo>
                    <a:pt x="15218" y="23307"/>
                    <a:pt x="15296" y="23482"/>
                    <a:pt x="15404" y="23721"/>
                  </a:cubicBezTo>
                  <a:cubicBezTo>
                    <a:pt x="16112" y="22795"/>
                    <a:pt x="16789" y="21921"/>
                    <a:pt x="17465" y="21041"/>
                  </a:cubicBezTo>
                  <a:cubicBezTo>
                    <a:pt x="18155" y="20139"/>
                    <a:pt x="18277" y="18977"/>
                    <a:pt x="18753" y="17957"/>
                  </a:cubicBezTo>
                  <a:cubicBezTo>
                    <a:pt x="18882" y="18121"/>
                    <a:pt x="18971" y="18279"/>
                    <a:pt x="19004" y="18440"/>
                  </a:cubicBezTo>
                  <a:cubicBezTo>
                    <a:pt x="19179" y="19342"/>
                    <a:pt x="18946" y="20154"/>
                    <a:pt x="18574" y="20891"/>
                  </a:cubicBezTo>
                  <a:cubicBezTo>
                    <a:pt x="18177" y="21678"/>
                    <a:pt x="17640" y="22394"/>
                    <a:pt x="17186" y="23149"/>
                  </a:cubicBezTo>
                  <a:cubicBezTo>
                    <a:pt x="16989" y="23478"/>
                    <a:pt x="16635" y="23743"/>
                    <a:pt x="16781" y="24147"/>
                  </a:cubicBezTo>
                  <a:cubicBezTo>
                    <a:pt x="16652" y="24244"/>
                    <a:pt x="16560" y="24291"/>
                    <a:pt x="16502" y="24362"/>
                  </a:cubicBezTo>
                  <a:cubicBezTo>
                    <a:pt x="16427" y="24455"/>
                    <a:pt x="16388" y="24577"/>
                    <a:pt x="16317" y="24669"/>
                  </a:cubicBezTo>
                  <a:cubicBezTo>
                    <a:pt x="15912" y="25206"/>
                    <a:pt x="15508" y="25729"/>
                    <a:pt x="14738" y="25886"/>
                  </a:cubicBezTo>
                  <a:cubicBezTo>
                    <a:pt x="14102" y="26019"/>
                    <a:pt x="13496" y="26208"/>
                    <a:pt x="12882" y="26370"/>
                  </a:cubicBezTo>
                  <a:cubicBezTo>
                    <a:pt x="12598" y="26445"/>
                    <a:pt x="12315" y="26506"/>
                    <a:pt x="12024" y="26506"/>
                  </a:cubicBezTo>
                  <a:cubicBezTo>
                    <a:pt x="11747" y="26506"/>
                    <a:pt x="11463" y="26451"/>
                    <a:pt x="11164" y="26301"/>
                  </a:cubicBezTo>
                  <a:cubicBezTo>
                    <a:pt x="10992" y="26212"/>
                    <a:pt x="10817" y="26134"/>
                    <a:pt x="10638" y="26058"/>
                  </a:cubicBezTo>
                  <a:cubicBezTo>
                    <a:pt x="9242" y="25457"/>
                    <a:pt x="7993" y="24623"/>
                    <a:pt x="6766" y="23800"/>
                  </a:cubicBezTo>
                  <a:cubicBezTo>
                    <a:pt x="6151" y="23386"/>
                    <a:pt x="5736" y="22791"/>
                    <a:pt x="5310" y="22226"/>
                  </a:cubicBezTo>
                  <a:cubicBezTo>
                    <a:pt x="4677" y="21385"/>
                    <a:pt x="4058" y="20544"/>
                    <a:pt x="3825" y="19549"/>
                  </a:cubicBezTo>
                  <a:cubicBezTo>
                    <a:pt x="3746" y="19209"/>
                    <a:pt x="3603" y="18877"/>
                    <a:pt x="3478" y="18544"/>
                  </a:cubicBezTo>
                  <a:cubicBezTo>
                    <a:pt x="3067" y="17446"/>
                    <a:pt x="2623" y="16369"/>
                    <a:pt x="2258" y="15284"/>
                  </a:cubicBezTo>
                  <a:cubicBezTo>
                    <a:pt x="1725" y="13699"/>
                    <a:pt x="1779" y="12217"/>
                    <a:pt x="2565" y="10833"/>
                  </a:cubicBezTo>
                  <a:cubicBezTo>
                    <a:pt x="3138" y="9834"/>
                    <a:pt x="3835" y="8947"/>
                    <a:pt x="4666" y="8135"/>
                  </a:cubicBezTo>
                  <a:cubicBezTo>
                    <a:pt x="5379" y="7434"/>
                    <a:pt x="6260" y="7132"/>
                    <a:pt x="7265" y="7132"/>
                  </a:cubicBezTo>
                  <a:cubicBezTo>
                    <a:pt x="7461" y="7132"/>
                    <a:pt x="7660" y="7143"/>
                    <a:pt x="7865" y="7165"/>
                  </a:cubicBezTo>
                  <a:cubicBezTo>
                    <a:pt x="8309" y="7212"/>
                    <a:pt x="8745" y="7462"/>
                    <a:pt x="9178" y="7644"/>
                  </a:cubicBezTo>
                  <a:cubicBezTo>
                    <a:pt x="10183" y="8067"/>
                    <a:pt x="10885" y="8800"/>
                    <a:pt x="11422" y="9667"/>
                  </a:cubicBezTo>
                  <a:cubicBezTo>
                    <a:pt x="11668" y="10064"/>
                    <a:pt x="11826" y="10508"/>
                    <a:pt x="11987" y="10937"/>
                  </a:cubicBezTo>
                  <a:cubicBezTo>
                    <a:pt x="12158" y="11406"/>
                    <a:pt x="12294" y="11882"/>
                    <a:pt x="12427" y="12357"/>
                  </a:cubicBezTo>
                  <a:cubicBezTo>
                    <a:pt x="12535" y="12754"/>
                    <a:pt x="12613" y="13155"/>
                    <a:pt x="12710" y="13570"/>
                  </a:cubicBezTo>
                  <a:cubicBezTo>
                    <a:pt x="13174" y="13398"/>
                    <a:pt x="13343" y="13091"/>
                    <a:pt x="13361" y="12704"/>
                  </a:cubicBezTo>
                  <a:cubicBezTo>
                    <a:pt x="13372" y="12472"/>
                    <a:pt x="13368" y="12235"/>
                    <a:pt x="13318" y="12007"/>
                  </a:cubicBezTo>
                  <a:cubicBezTo>
                    <a:pt x="13067" y="10840"/>
                    <a:pt x="12492" y="9784"/>
                    <a:pt x="11711" y="8822"/>
                  </a:cubicBezTo>
                  <a:cubicBezTo>
                    <a:pt x="11156" y="8143"/>
                    <a:pt x="10545" y="7505"/>
                    <a:pt x="9726" y="7094"/>
                  </a:cubicBezTo>
                  <a:cubicBezTo>
                    <a:pt x="9267" y="6865"/>
                    <a:pt x="8816" y="6618"/>
                    <a:pt x="8340" y="6453"/>
                  </a:cubicBezTo>
                  <a:cubicBezTo>
                    <a:pt x="7749" y="6248"/>
                    <a:pt x="7248" y="6140"/>
                    <a:pt x="6794" y="6140"/>
                  </a:cubicBezTo>
                  <a:cubicBezTo>
                    <a:pt x="6147" y="6140"/>
                    <a:pt x="5598" y="6361"/>
                    <a:pt x="5024" y="6836"/>
                  </a:cubicBezTo>
                  <a:cubicBezTo>
                    <a:pt x="4230" y="7491"/>
                    <a:pt x="3445" y="8143"/>
                    <a:pt x="2880" y="8983"/>
                  </a:cubicBezTo>
                  <a:cubicBezTo>
                    <a:pt x="2515" y="9527"/>
                    <a:pt x="2147" y="10067"/>
                    <a:pt x="1807" y="10625"/>
                  </a:cubicBezTo>
                  <a:cubicBezTo>
                    <a:pt x="1621" y="10933"/>
                    <a:pt x="1463" y="11269"/>
                    <a:pt x="1341" y="11613"/>
                  </a:cubicBezTo>
                  <a:cubicBezTo>
                    <a:pt x="1105" y="12268"/>
                    <a:pt x="841" y="12919"/>
                    <a:pt x="705" y="13606"/>
                  </a:cubicBezTo>
                  <a:cubicBezTo>
                    <a:pt x="512" y="14569"/>
                    <a:pt x="590" y="15581"/>
                    <a:pt x="826" y="16580"/>
                  </a:cubicBezTo>
                  <a:cubicBezTo>
                    <a:pt x="1156" y="17982"/>
                    <a:pt x="1610" y="19378"/>
                    <a:pt x="2254" y="20755"/>
                  </a:cubicBezTo>
                  <a:cubicBezTo>
                    <a:pt x="2619" y="21539"/>
                    <a:pt x="3084" y="22269"/>
                    <a:pt x="3754" y="22874"/>
                  </a:cubicBezTo>
                  <a:cubicBezTo>
                    <a:pt x="4261" y="23328"/>
                    <a:pt x="4813" y="23739"/>
                    <a:pt x="5346" y="24176"/>
                  </a:cubicBezTo>
                  <a:cubicBezTo>
                    <a:pt x="5936" y="24659"/>
                    <a:pt x="6430" y="25181"/>
                    <a:pt x="6358" y="25958"/>
                  </a:cubicBezTo>
                  <a:cubicBezTo>
                    <a:pt x="6347" y="26069"/>
                    <a:pt x="6487" y="26269"/>
                    <a:pt x="6609" y="26352"/>
                  </a:cubicBezTo>
                  <a:cubicBezTo>
                    <a:pt x="7696" y="27110"/>
                    <a:pt x="8799" y="27880"/>
                    <a:pt x="9944" y="28620"/>
                  </a:cubicBezTo>
                  <a:cubicBezTo>
                    <a:pt x="10211" y="28793"/>
                    <a:pt x="10500" y="28886"/>
                    <a:pt x="10784" y="28886"/>
                  </a:cubicBezTo>
                  <a:cubicBezTo>
                    <a:pt x="10957" y="28886"/>
                    <a:pt x="11127" y="28852"/>
                    <a:pt x="11289" y="28781"/>
                  </a:cubicBezTo>
                  <a:cubicBezTo>
                    <a:pt x="11582" y="28656"/>
                    <a:pt x="11575" y="28495"/>
                    <a:pt x="11271" y="28312"/>
                  </a:cubicBezTo>
                  <a:cubicBezTo>
                    <a:pt x="10781" y="28023"/>
                    <a:pt x="10291" y="27740"/>
                    <a:pt x="9800" y="27468"/>
                  </a:cubicBezTo>
                  <a:cubicBezTo>
                    <a:pt x="8917" y="26978"/>
                    <a:pt x="8040" y="26509"/>
                    <a:pt x="7278" y="25850"/>
                  </a:cubicBezTo>
                  <a:cubicBezTo>
                    <a:pt x="6931" y="25546"/>
                    <a:pt x="6838" y="25303"/>
                    <a:pt x="6963" y="24877"/>
                  </a:cubicBezTo>
                  <a:lnTo>
                    <a:pt x="6963" y="24877"/>
                  </a:lnTo>
                  <a:cubicBezTo>
                    <a:pt x="7389" y="25128"/>
                    <a:pt x="7811" y="25368"/>
                    <a:pt x="8233" y="25618"/>
                  </a:cubicBezTo>
                  <a:cubicBezTo>
                    <a:pt x="8849" y="25987"/>
                    <a:pt x="9457" y="26387"/>
                    <a:pt x="10097" y="26724"/>
                  </a:cubicBezTo>
                  <a:cubicBezTo>
                    <a:pt x="10570" y="26974"/>
                    <a:pt x="11082" y="27143"/>
                    <a:pt x="11582" y="27328"/>
                  </a:cubicBezTo>
                  <a:cubicBezTo>
                    <a:pt x="11955" y="27466"/>
                    <a:pt x="12320" y="27556"/>
                    <a:pt x="12670" y="27556"/>
                  </a:cubicBezTo>
                  <a:cubicBezTo>
                    <a:pt x="12956" y="27556"/>
                    <a:pt x="13233" y="27496"/>
                    <a:pt x="13496" y="27353"/>
                  </a:cubicBezTo>
                  <a:cubicBezTo>
                    <a:pt x="13591" y="27303"/>
                    <a:pt x="13722" y="27294"/>
                    <a:pt x="13851" y="27294"/>
                  </a:cubicBezTo>
                  <a:cubicBezTo>
                    <a:pt x="13898" y="27294"/>
                    <a:pt x="13945" y="27295"/>
                    <a:pt x="13990" y="27296"/>
                  </a:cubicBezTo>
                  <a:cubicBezTo>
                    <a:pt x="14054" y="27298"/>
                    <a:pt x="14117" y="27299"/>
                    <a:pt x="14180" y="27299"/>
                  </a:cubicBezTo>
                  <a:cubicBezTo>
                    <a:pt x="14712" y="27299"/>
                    <a:pt x="15214" y="27223"/>
                    <a:pt x="15612" y="26938"/>
                  </a:cubicBezTo>
                  <a:cubicBezTo>
                    <a:pt x="16098" y="26591"/>
                    <a:pt x="16545" y="26201"/>
                    <a:pt x="16992" y="25812"/>
                  </a:cubicBezTo>
                  <a:cubicBezTo>
                    <a:pt x="17683" y="25206"/>
                    <a:pt x="18267" y="24519"/>
                    <a:pt x="18614" y="23675"/>
                  </a:cubicBezTo>
                  <a:cubicBezTo>
                    <a:pt x="18968" y="22820"/>
                    <a:pt x="19333" y="21972"/>
                    <a:pt x="19615" y="21095"/>
                  </a:cubicBezTo>
                  <a:cubicBezTo>
                    <a:pt x="19834" y="20405"/>
                    <a:pt x="19970" y="19682"/>
                    <a:pt x="20077" y="18959"/>
                  </a:cubicBezTo>
                  <a:cubicBezTo>
                    <a:pt x="20181" y="18276"/>
                    <a:pt x="19848" y="17599"/>
                    <a:pt x="19555" y="16937"/>
                  </a:cubicBezTo>
                  <a:cubicBezTo>
                    <a:pt x="19494" y="16801"/>
                    <a:pt x="19426" y="16651"/>
                    <a:pt x="19426" y="16519"/>
                  </a:cubicBezTo>
                  <a:cubicBezTo>
                    <a:pt x="19430" y="16143"/>
                    <a:pt x="19448" y="15771"/>
                    <a:pt x="19491" y="15406"/>
                  </a:cubicBezTo>
                  <a:cubicBezTo>
                    <a:pt x="19594" y="14587"/>
                    <a:pt x="19572" y="13771"/>
                    <a:pt x="19293" y="12930"/>
                  </a:cubicBezTo>
                  <a:cubicBezTo>
                    <a:pt x="19154" y="12501"/>
                    <a:pt x="19147" y="12042"/>
                    <a:pt x="19147" y="11609"/>
                  </a:cubicBezTo>
                  <a:cubicBezTo>
                    <a:pt x="19147" y="11330"/>
                    <a:pt x="19265" y="11066"/>
                    <a:pt x="19329" y="10794"/>
                  </a:cubicBezTo>
                  <a:cubicBezTo>
                    <a:pt x="19365" y="10797"/>
                    <a:pt x="19397" y="10800"/>
                    <a:pt x="19433" y="10805"/>
                  </a:cubicBezTo>
                  <a:cubicBezTo>
                    <a:pt x="19473" y="10876"/>
                    <a:pt x="19529" y="10947"/>
                    <a:pt x="19555" y="11019"/>
                  </a:cubicBezTo>
                  <a:cubicBezTo>
                    <a:pt x="19995" y="12286"/>
                    <a:pt x="20335" y="13566"/>
                    <a:pt x="20428" y="14855"/>
                  </a:cubicBezTo>
                  <a:lnTo>
                    <a:pt x="20428" y="11981"/>
                  </a:lnTo>
                  <a:cubicBezTo>
                    <a:pt x="20020" y="10919"/>
                    <a:pt x="19555" y="9882"/>
                    <a:pt x="19065" y="8854"/>
                  </a:cubicBezTo>
                  <a:cubicBezTo>
                    <a:pt x="18488" y="7656"/>
                    <a:pt x="17658" y="6582"/>
                    <a:pt x="16853" y="5519"/>
                  </a:cubicBezTo>
                  <a:cubicBezTo>
                    <a:pt x="16495" y="5051"/>
                    <a:pt x="16213" y="4549"/>
                    <a:pt x="15704" y="4163"/>
                  </a:cubicBezTo>
                  <a:cubicBezTo>
                    <a:pt x="15082" y="3687"/>
                    <a:pt x="14524" y="3162"/>
                    <a:pt x="13955" y="2650"/>
                  </a:cubicBezTo>
                  <a:cubicBezTo>
                    <a:pt x="12971" y="1773"/>
                    <a:pt x="11944" y="1043"/>
                    <a:pt x="10527" y="878"/>
                  </a:cubicBezTo>
                  <a:cubicBezTo>
                    <a:pt x="9833" y="800"/>
                    <a:pt x="9167" y="499"/>
                    <a:pt x="8484" y="338"/>
                  </a:cubicBezTo>
                  <a:cubicBezTo>
                    <a:pt x="7893" y="199"/>
                    <a:pt x="7292" y="66"/>
                    <a:pt x="6698" y="16"/>
                  </a:cubicBezTo>
                  <a:cubicBezTo>
                    <a:pt x="6577" y="5"/>
                    <a:pt x="6455" y="0"/>
                    <a:pt x="633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96;p17"/>
            <p:cNvSpPr/>
            <p:nvPr/>
          </p:nvSpPr>
          <p:spPr>
            <a:xfrm>
              <a:off x="5229200" y="2588625"/>
              <a:ext cx="32400" cy="44025"/>
            </a:xfrm>
            <a:custGeom>
              <a:avLst/>
              <a:gdLst/>
              <a:ahLst/>
              <a:cxnLst/>
              <a:rect l="l" t="t" r="r" b="b"/>
              <a:pathLst>
                <a:path w="1296" h="1761" extrusionOk="0">
                  <a:moveTo>
                    <a:pt x="1069" y="1"/>
                  </a:moveTo>
                  <a:cubicBezTo>
                    <a:pt x="1045" y="1"/>
                    <a:pt x="1022" y="4"/>
                    <a:pt x="1006" y="11"/>
                  </a:cubicBezTo>
                  <a:cubicBezTo>
                    <a:pt x="694" y="147"/>
                    <a:pt x="319" y="241"/>
                    <a:pt x="100" y="466"/>
                  </a:cubicBezTo>
                  <a:cubicBezTo>
                    <a:pt x="65" y="498"/>
                    <a:pt x="32" y="534"/>
                    <a:pt x="0" y="566"/>
                  </a:cubicBezTo>
                  <a:lnTo>
                    <a:pt x="0" y="1761"/>
                  </a:lnTo>
                  <a:cubicBezTo>
                    <a:pt x="465" y="1318"/>
                    <a:pt x="837" y="802"/>
                    <a:pt x="1238" y="305"/>
                  </a:cubicBezTo>
                  <a:cubicBezTo>
                    <a:pt x="1285" y="248"/>
                    <a:pt x="1295" y="115"/>
                    <a:pt x="1256" y="65"/>
                  </a:cubicBezTo>
                  <a:cubicBezTo>
                    <a:pt x="1226" y="28"/>
                    <a:pt x="1139" y="1"/>
                    <a:pt x="1069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97;p17"/>
            <p:cNvSpPr/>
            <p:nvPr/>
          </p:nvSpPr>
          <p:spPr>
            <a:xfrm>
              <a:off x="5263350" y="2435300"/>
              <a:ext cx="300" cy="200"/>
            </a:xfrm>
            <a:custGeom>
              <a:avLst/>
              <a:gdLst/>
              <a:ahLst/>
              <a:cxnLst/>
              <a:rect l="l" t="t" r="r" b="b"/>
              <a:pathLst>
                <a:path w="12" h="8" extrusionOk="0">
                  <a:moveTo>
                    <a:pt x="0" y="1"/>
                  </a:moveTo>
                  <a:lnTo>
                    <a:pt x="5" y="8"/>
                  </a:lnTo>
                  <a:cubicBezTo>
                    <a:pt x="8" y="8"/>
                    <a:pt x="8" y="4"/>
                    <a:pt x="1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98;p17"/>
            <p:cNvSpPr/>
            <p:nvPr/>
          </p:nvSpPr>
          <p:spPr>
            <a:xfrm>
              <a:off x="5229200" y="2478525"/>
              <a:ext cx="22650" cy="22625"/>
            </a:xfrm>
            <a:custGeom>
              <a:avLst/>
              <a:gdLst/>
              <a:ahLst/>
              <a:cxnLst/>
              <a:rect l="l" t="t" r="r" b="b"/>
              <a:pathLst>
                <a:path w="906" h="905" extrusionOk="0">
                  <a:moveTo>
                    <a:pt x="568" y="0"/>
                  </a:moveTo>
                  <a:cubicBezTo>
                    <a:pt x="534" y="0"/>
                    <a:pt x="499" y="3"/>
                    <a:pt x="465" y="7"/>
                  </a:cubicBezTo>
                  <a:cubicBezTo>
                    <a:pt x="308" y="21"/>
                    <a:pt x="154" y="39"/>
                    <a:pt x="0" y="64"/>
                  </a:cubicBezTo>
                  <a:lnTo>
                    <a:pt x="0" y="905"/>
                  </a:lnTo>
                  <a:cubicBezTo>
                    <a:pt x="240" y="840"/>
                    <a:pt x="479" y="769"/>
                    <a:pt x="701" y="662"/>
                  </a:cubicBezTo>
                  <a:cubicBezTo>
                    <a:pt x="905" y="569"/>
                    <a:pt x="898" y="368"/>
                    <a:pt x="841" y="179"/>
                  </a:cubicBezTo>
                  <a:cubicBezTo>
                    <a:pt x="796" y="35"/>
                    <a:pt x="686" y="0"/>
                    <a:pt x="56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99;p17"/>
            <p:cNvSpPr/>
            <p:nvPr/>
          </p:nvSpPr>
          <p:spPr>
            <a:xfrm>
              <a:off x="5263625" y="2403375"/>
              <a:ext cx="476275" cy="247800"/>
            </a:xfrm>
            <a:custGeom>
              <a:avLst/>
              <a:gdLst/>
              <a:ahLst/>
              <a:cxnLst/>
              <a:rect l="l" t="t" r="r" b="b"/>
              <a:pathLst>
                <a:path w="19051" h="9912" extrusionOk="0">
                  <a:moveTo>
                    <a:pt x="5184" y="0"/>
                  </a:moveTo>
                  <a:cubicBezTo>
                    <a:pt x="4695" y="0"/>
                    <a:pt x="4206" y="27"/>
                    <a:pt x="3718" y="86"/>
                  </a:cubicBezTo>
                  <a:cubicBezTo>
                    <a:pt x="2480" y="236"/>
                    <a:pt x="1303" y="480"/>
                    <a:pt x="230" y="1017"/>
                  </a:cubicBezTo>
                  <a:cubicBezTo>
                    <a:pt x="129" y="1067"/>
                    <a:pt x="75" y="1188"/>
                    <a:pt x="1" y="1278"/>
                  </a:cubicBezTo>
                  <a:cubicBezTo>
                    <a:pt x="183" y="1302"/>
                    <a:pt x="364" y="1314"/>
                    <a:pt x="541" y="1314"/>
                  </a:cubicBezTo>
                  <a:cubicBezTo>
                    <a:pt x="1176" y="1314"/>
                    <a:pt x="1774" y="1155"/>
                    <a:pt x="2323" y="805"/>
                  </a:cubicBezTo>
                  <a:cubicBezTo>
                    <a:pt x="2430" y="737"/>
                    <a:pt x="2527" y="707"/>
                    <a:pt x="2630" y="707"/>
                  </a:cubicBezTo>
                  <a:cubicBezTo>
                    <a:pt x="2715" y="707"/>
                    <a:pt x="2805" y="728"/>
                    <a:pt x="2906" y="766"/>
                  </a:cubicBezTo>
                  <a:cubicBezTo>
                    <a:pt x="3106" y="843"/>
                    <a:pt x="3335" y="900"/>
                    <a:pt x="3551" y="900"/>
                  </a:cubicBezTo>
                  <a:cubicBezTo>
                    <a:pt x="3575" y="900"/>
                    <a:pt x="3598" y="900"/>
                    <a:pt x="3622" y="898"/>
                  </a:cubicBezTo>
                  <a:cubicBezTo>
                    <a:pt x="4187" y="870"/>
                    <a:pt x="4749" y="769"/>
                    <a:pt x="5318" y="741"/>
                  </a:cubicBezTo>
                  <a:cubicBezTo>
                    <a:pt x="5626" y="725"/>
                    <a:pt x="5940" y="703"/>
                    <a:pt x="6251" y="703"/>
                  </a:cubicBezTo>
                  <a:cubicBezTo>
                    <a:pt x="6504" y="703"/>
                    <a:pt x="6756" y="717"/>
                    <a:pt x="6999" y="763"/>
                  </a:cubicBezTo>
                  <a:cubicBezTo>
                    <a:pt x="7769" y="905"/>
                    <a:pt x="8531" y="1152"/>
                    <a:pt x="9286" y="1407"/>
                  </a:cubicBezTo>
                  <a:cubicBezTo>
                    <a:pt x="10402" y="1778"/>
                    <a:pt x="11411" y="2376"/>
                    <a:pt x="12395" y="3020"/>
                  </a:cubicBezTo>
                  <a:cubicBezTo>
                    <a:pt x="12907" y="3357"/>
                    <a:pt x="13401" y="3729"/>
                    <a:pt x="13870" y="4122"/>
                  </a:cubicBezTo>
                  <a:cubicBezTo>
                    <a:pt x="14753" y="4860"/>
                    <a:pt x="15619" y="5628"/>
                    <a:pt x="16499" y="6405"/>
                  </a:cubicBezTo>
                  <a:cubicBezTo>
                    <a:pt x="17054" y="6892"/>
                    <a:pt x="17362" y="7511"/>
                    <a:pt x="17752" y="8094"/>
                  </a:cubicBezTo>
                  <a:cubicBezTo>
                    <a:pt x="18160" y="8706"/>
                    <a:pt x="18611" y="9304"/>
                    <a:pt x="19051" y="9912"/>
                  </a:cubicBezTo>
                  <a:lnTo>
                    <a:pt x="19051" y="8606"/>
                  </a:lnTo>
                  <a:cubicBezTo>
                    <a:pt x="18779" y="7912"/>
                    <a:pt x="18274" y="7318"/>
                    <a:pt x="17762" y="6738"/>
                  </a:cubicBezTo>
                  <a:cubicBezTo>
                    <a:pt x="16510" y="5321"/>
                    <a:pt x="15204" y="3983"/>
                    <a:pt x="13769" y="2784"/>
                  </a:cubicBezTo>
                  <a:cubicBezTo>
                    <a:pt x="13125" y="2247"/>
                    <a:pt x="12449" y="1760"/>
                    <a:pt x="11680" y="1385"/>
                  </a:cubicBezTo>
                  <a:cubicBezTo>
                    <a:pt x="10502" y="812"/>
                    <a:pt x="9261" y="451"/>
                    <a:pt x="7997" y="247"/>
                  </a:cubicBezTo>
                  <a:cubicBezTo>
                    <a:pt x="7053" y="97"/>
                    <a:pt x="6117" y="0"/>
                    <a:pt x="51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300;p17"/>
            <p:cNvSpPr/>
            <p:nvPr/>
          </p:nvSpPr>
          <p:spPr>
            <a:xfrm>
              <a:off x="5720100" y="2145275"/>
              <a:ext cx="19800" cy="10675"/>
            </a:xfrm>
            <a:custGeom>
              <a:avLst/>
              <a:gdLst/>
              <a:ahLst/>
              <a:cxnLst/>
              <a:rect l="l" t="t" r="r" b="b"/>
              <a:pathLst>
                <a:path w="792" h="427" extrusionOk="0">
                  <a:moveTo>
                    <a:pt x="1" y="1"/>
                  </a:moveTo>
                  <a:cubicBezTo>
                    <a:pt x="266" y="141"/>
                    <a:pt x="527" y="284"/>
                    <a:pt x="792" y="427"/>
                  </a:cubicBezTo>
                  <a:lnTo>
                    <a:pt x="792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1;p17"/>
            <p:cNvSpPr/>
            <p:nvPr/>
          </p:nvSpPr>
          <p:spPr>
            <a:xfrm>
              <a:off x="5263350" y="2435300"/>
              <a:ext cx="125" cy="200"/>
            </a:xfrm>
            <a:custGeom>
              <a:avLst/>
              <a:gdLst/>
              <a:ahLst/>
              <a:cxnLst/>
              <a:rect l="l" t="t" r="r" b="b"/>
              <a:pathLst>
                <a:path w="5" h="8" extrusionOk="0">
                  <a:moveTo>
                    <a:pt x="5" y="8"/>
                  </a:moveTo>
                  <a:lnTo>
                    <a:pt x="0" y="1"/>
                  </a:lnTo>
                  <a:lnTo>
                    <a:pt x="5" y="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02;p17"/>
            <p:cNvSpPr/>
            <p:nvPr/>
          </p:nvSpPr>
          <p:spPr>
            <a:xfrm>
              <a:off x="5263350" y="2435300"/>
              <a:ext cx="125" cy="200"/>
            </a:xfrm>
            <a:custGeom>
              <a:avLst/>
              <a:gdLst/>
              <a:ahLst/>
              <a:cxnLst/>
              <a:rect l="l" t="t" r="r" b="b"/>
              <a:pathLst>
                <a:path w="5" h="8" extrusionOk="0">
                  <a:moveTo>
                    <a:pt x="0" y="1"/>
                  </a:moveTo>
                  <a:lnTo>
                    <a:pt x="0" y="4"/>
                  </a:lnTo>
                  <a:cubicBezTo>
                    <a:pt x="0" y="8"/>
                    <a:pt x="5" y="8"/>
                    <a:pt x="5" y="8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03;p17"/>
            <p:cNvSpPr/>
            <p:nvPr/>
          </p:nvSpPr>
          <p:spPr>
            <a:xfrm>
              <a:off x="5229200" y="2431475"/>
              <a:ext cx="510700" cy="280625"/>
            </a:xfrm>
            <a:custGeom>
              <a:avLst/>
              <a:gdLst/>
              <a:ahLst/>
              <a:cxnLst/>
              <a:rect l="l" t="t" r="r" b="b"/>
              <a:pathLst>
                <a:path w="20428" h="11225" extrusionOk="0">
                  <a:moveTo>
                    <a:pt x="7740" y="0"/>
                  </a:moveTo>
                  <a:cubicBezTo>
                    <a:pt x="7671" y="0"/>
                    <a:pt x="7602" y="3"/>
                    <a:pt x="7532" y="10"/>
                  </a:cubicBezTo>
                  <a:cubicBezTo>
                    <a:pt x="6476" y="111"/>
                    <a:pt x="5424" y="193"/>
                    <a:pt x="4398" y="336"/>
                  </a:cubicBezTo>
                  <a:cubicBezTo>
                    <a:pt x="3356" y="486"/>
                    <a:pt x="2337" y="704"/>
                    <a:pt x="1317" y="884"/>
                  </a:cubicBezTo>
                  <a:cubicBezTo>
                    <a:pt x="877" y="962"/>
                    <a:pt x="436" y="1026"/>
                    <a:pt x="0" y="1102"/>
                  </a:cubicBezTo>
                  <a:lnTo>
                    <a:pt x="0" y="1782"/>
                  </a:lnTo>
                  <a:lnTo>
                    <a:pt x="157" y="1782"/>
                  </a:lnTo>
                  <a:cubicBezTo>
                    <a:pt x="264" y="1783"/>
                    <a:pt x="373" y="1787"/>
                    <a:pt x="480" y="1787"/>
                  </a:cubicBezTo>
                  <a:cubicBezTo>
                    <a:pt x="733" y="1787"/>
                    <a:pt x="981" y="1764"/>
                    <a:pt x="1195" y="1621"/>
                  </a:cubicBezTo>
                  <a:cubicBezTo>
                    <a:pt x="1622" y="1339"/>
                    <a:pt x="2100" y="1296"/>
                    <a:pt x="2597" y="1296"/>
                  </a:cubicBezTo>
                  <a:cubicBezTo>
                    <a:pt x="2680" y="1296"/>
                    <a:pt x="2764" y="1297"/>
                    <a:pt x="2848" y="1299"/>
                  </a:cubicBezTo>
                  <a:cubicBezTo>
                    <a:pt x="2965" y="1300"/>
                    <a:pt x="3084" y="1304"/>
                    <a:pt x="3202" y="1304"/>
                  </a:cubicBezTo>
                  <a:cubicBezTo>
                    <a:pt x="3572" y="1304"/>
                    <a:pt x="3934" y="1265"/>
                    <a:pt x="4222" y="988"/>
                  </a:cubicBezTo>
                  <a:cubicBezTo>
                    <a:pt x="4294" y="919"/>
                    <a:pt x="4372" y="859"/>
                    <a:pt x="4405" y="830"/>
                  </a:cubicBezTo>
                  <a:cubicBezTo>
                    <a:pt x="4605" y="905"/>
                    <a:pt x="4741" y="991"/>
                    <a:pt x="4884" y="1005"/>
                  </a:cubicBezTo>
                  <a:cubicBezTo>
                    <a:pt x="4960" y="1013"/>
                    <a:pt x="5039" y="1017"/>
                    <a:pt x="5119" y="1017"/>
                  </a:cubicBezTo>
                  <a:cubicBezTo>
                    <a:pt x="5255" y="1017"/>
                    <a:pt x="5392" y="1005"/>
                    <a:pt x="5521" y="980"/>
                  </a:cubicBezTo>
                  <a:cubicBezTo>
                    <a:pt x="5908" y="905"/>
                    <a:pt x="6298" y="864"/>
                    <a:pt x="6691" y="864"/>
                  </a:cubicBezTo>
                  <a:cubicBezTo>
                    <a:pt x="7015" y="864"/>
                    <a:pt x="7341" y="892"/>
                    <a:pt x="7671" y="952"/>
                  </a:cubicBezTo>
                  <a:cubicBezTo>
                    <a:pt x="8258" y="1059"/>
                    <a:pt x="8856" y="1191"/>
                    <a:pt x="9453" y="1220"/>
                  </a:cubicBezTo>
                  <a:cubicBezTo>
                    <a:pt x="10248" y="1252"/>
                    <a:pt x="10953" y="1488"/>
                    <a:pt x="11593" y="1893"/>
                  </a:cubicBezTo>
                  <a:cubicBezTo>
                    <a:pt x="12548" y="2494"/>
                    <a:pt x="13475" y="3152"/>
                    <a:pt x="14441" y="3782"/>
                  </a:cubicBezTo>
                  <a:cubicBezTo>
                    <a:pt x="15214" y="4286"/>
                    <a:pt x="15866" y="4887"/>
                    <a:pt x="16416" y="5592"/>
                  </a:cubicBezTo>
                  <a:cubicBezTo>
                    <a:pt x="17096" y="6458"/>
                    <a:pt x="17805" y="7324"/>
                    <a:pt x="18482" y="8218"/>
                  </a:cubicBezTo>
                  <a:cubicBezTo>
                    <a:pt x="19007" y="8910"/>
                    <a:pt x="19572" y="9600"/>
                    <a:pt x="19977" y="10348"/>
                  </a:cubicBezTo>
                  <a:cubicBezTo>
                    <a:pt x="20135" y="10638"/>
                    <a:pt x="20285" y="10931"/>
                    <a:pt x="20428" y="11224"/>
                  </a:cubicBezTo>
                  <a:lnTo>
                    <a:pt x="20428" y="9622"/>
                  </a:lnTo>
                  <a:cubicBezTo>
                    <a:pt x="19494" y="8258"/>
                    <a:pt x="18535" y="6930"/>
                    <a:pt x="17547" y="5650"/>
                  </a:cubicBezTo>
                  <a:cubicBezTo>
                    <a:pt x="17053" y="5006"/>
                    <a:pt x="16402" y="4448"/>
                    <a:pt x="15801" y="3882"/>
                  </a:cubicBezTo>
                  <a:cubicBezTo>
                    <a:pt x="15526" y="3621"/>
                    <a:pt x="15143" y="3442"/>
                    <a:pt x="14888" y="3173"/>
                  </a:cubicBezTo>
                  <a:cubicBezTo>
                    <a:pt x="14177" y="2415"/>
                    <a:pt x="13318" y="1850"/>
                    <a:pt x="12337" y="1463"/>
                  </a:cubicBezTo>
                  <a:cubicBezTo>
                    <a:pt x="11275" y="1048"/>
                    <a:pt x="10208" y="679"/>
                    <a:pt x="9153" y="322"/>
                  </a:cubicBezTo>
                  <a:cubicBezTo>
                    <a:pt x="8695" y="168"/>
                    <a:pt x="8231" y="0"/>
                    <a:pt x="7740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04;p17"/>
            <p:cNvSpPr/>
            <p:nvPr/>
          </p:nvSpPr>
          <p:spPr>
            <a:xfrm>
              <a:off x="5229200" y="2430475"/>
              <a:ext cx="34175" cy="20600"/>
            </a:xfrm>
            <a:custGeom>
              <a:avLst/>
              <a:gdLst/>
              <a:ahLst/>
              <a:cxnLst/>
              <a:rect l="l" t="t" r="r" b="b"/>
              <a:pathLst>
                <a:path w="1367" h="824" extrusionOk="0">
                  <a:moveTo>
                    <a:pt x="716" y="0"/>
                  </a:moveTo>
                  <a:cubicBezTo>
                    <a:pt x="626" y="0"/>
                    <a:pt x="536" y="6"/>
                    <a:pt x="448" y="14"/>
                  </a:cubicBezTo>
                  <a:cubicBezTo>
                    <a:pt x="297" y="29"/>
                    <a:pt x="147" y="44"/>
                    <a:pt x="0" y="68"/>
                  </a:cubicBezTo>
                  <a:lnTo>
                    <a:pt x="0" y="823"/>
                  </a:lnTo>
                  <a:cubicBezTo>
                    <a:pt x="301" y="802"/>
                    <a:pt x="598" y="737"/>
                    <a:pt x="884" y="605"/>
                  </a:cubicBezTo>
                  <a:cubicBezTo>
                    <a:pt x="1087" y="508"/>
                    <a:pt x="1295" y="427"/>
                    <a:pt x="1366" y="197"/>
                  </a:cubicBezTo>
                  <a:cubicBezTo>
                    <a:pt x="1172" y="41"/>
                    <a:pt x="945" y="0"/>
                    <a:pt x="716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4" name="Google Shape;2904;p55"/>
          <p:cNvSpPr/>
          <p:nvPr/>
        </p:nvSpPr>
        <p:spPr>
          <a:xfrm rot="2244220">
            <a:off x="538056" y="550278"/>
            <a:ext cx="3174218" cy="5133728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4000">
                <a:srgbClr val="444042">
                  <a:alpha val="50000"/>
                </a:srgbClr>
              </a:gs>
              <a:gs pos="100000">
                <a:schemeClr val="tx1">
                  <a:alpha val="3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791286" y="1118120"/>
            <a:ext cx="4439705" cy="1332000"/>
            <a:chOff x="3791286" y="1118120"/>
            <a:chExt cx="4439705" cy="1332000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2CA6999-17EA-4F29-BC35-0F0BA92D16C2}"/>
                </a:ext>
              </a:extLst>
            </p:cNvPr>
            <p:cNvSpPr txBox="1"/>
            <p:nvPr/>
          </p:nvSpPr>
          <p:spPr>
            <a:xfrm>
              <a:off x="5168877" y="1376316"/>
              <a:ext cx="306211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5467"/>
              <a:r>
                <a:rPr lang="ru-RU" sz="1600" b="1" spc="-70" dirty="0">
                  <a:solidFill>
                    <a:schemeClr val="tx2"/>
                  </a:solidFill>
                  <a:latin typeface="+mj-lt"/>
                  <a:ea typeface="+mj-ea"/>
                  <a:cs typeface="Arial" pitchFamily="34" charset="0"/>
                </a:rPr>
                <a:t>ФОРЕНЗИК ТЕХНОЛОГИИ</a:t>
              </a:r>
              <a:endParaRPr lang="en-US" sz="1600" b="1" spc="-70" dirty="0">
                <a:solidFill>
                  <a:schemeClr val="tx2"/>
                </a:solidFill>
                <a:latin typeface="+mj-lt"/>
                <a:ea typeface="+mj-ea"/>
                <a:cs typeface="Arial" pitchFamily="34" charset="0"/>
              </a:endParaRPr>
            </a:p>
            <a:p>
              <a:pPr defTabSz="1375467"/>
              <a:r>
                <a:rPr lang="ru-RU" sz="1200" dirty="0">
                  <a:solidFill>
                    <a:schemeClr val="bg1"/>
                  </a:solidFill>
                </a:rPr>
                <a:t>Передовые технологии сбора, восстановления, систематизации и анализа цифровых </a:t>
              </a:r>
              <a:r>
                <a:rPr lang="ru-RU" sz="1200" dirty="0" smtClean="0">
                  <a:solidFill>
                    <a:schemeClr val="bg1"/>
                  </a:solidFill>
                </a:rPr>
                <a:t>доказательств</a:t>
              </a:r>
              <a:endParaRPr lang="en-US" sz="1200" dirty="0">
                <a:solidFill>
                  <a:schemeClr val="bg1"/>
                </a:solidFill>
              </a:endParaRPr>
            </a:p>
          </p:txBody>
        </p: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2D43F4BE-6AA1-4FFA-B173-6103E16C5993}"/>
                </a:ext>
              </a:extLst>
            </p:cNvPr>
            <p:cNvGrpSpPr/>
            <p:nvPr/>
          </p:nvGrpSpPr>
          <p:grpSpPr>
            <a:xfrm>
              <a:off x="3791286" y="1118120"/>
              <a:ext cx="1332004" cy="1332000"/>
              <a:chOff x="3972334" y="1187149"/>
              <a:chExt cx="1332004" cy="1332000"/>
            </a:xfrm>
          </p:grpSpPr>
          <p:sp>
            <p:nvSpPr>
              <p:cNvPr id="15" name="Sev01">
                <a:extLst>
                  <a:ext uri="{FF2B5EF4-FFF2-40B4-BE49-F238E27FC236}">
                    <a16:creationId xmlns:a16="http://schemas.microsoft.com/office/drawing/2014/main" id="{03547DA0-A85E-45B9-B034-73FE19DEAEF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3972334" y="1187149"/>
                <a:ext cx="1332004" cy="1332000"/>
              </a:xfrm>
              <a:prstGeom prst="ellipse">
                <a:avLst/>
              </a:prstGeom>
              <a:solidFill>
                <a:schemeClr val="bg1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5467"/>
                <a:endParaRPr lang="en-US" sz="5400" dirty="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E615BCFC-DA3F-4FF9-AB0E-4F68A7362A48}"/>
                  </a:ext>
                </a:extLst>
              </p:cNvPr>
              <p:cNvGrpSpPr/>
              <p:nvPr/>
            </p:nvGrpSpPr>
            <p:grpSpPr>
              <a:xfrm>
                <a:off x="4060204" y="1275018"/>
                <a:ext cx="1156265" cy="1156263"/>
                <a:chOff x="4067661" y="1310274"/>
                <a:chExt cx="1156265" cy="1156263"/>
              </a:xfrm>
            </p:grpSpPr>
            <p:pic>
              <p:nvPicPr>
                <p:cNvPr id="17" name="Graphic 16" descr="Processor with solid fill">
                  <a:extLst>
                    <a:ext uri="{FF2B5EF4-FFF2-40B4-BE49-F238E27FC236}">
                      <a16:creationId xmlns:a16="http://schemas.microsoft.com/office/drawing/2014/main" id="{C484DEF7-F321-4D27-965F-FFC57748AE4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067661" y="1310274"/>
                  <a:ext cx="1156265" cy="1156263"/>
                </a:xfrm>
                <a:prstGeom prst="rect">
                  <a:avLst/>
                </a:prstGeom>
              </p:spPr>
            </p:pic>
            <p:sp>
              <p:nvSpPr>
                <p:cNvPr id="18" name="Text Placeholder 3">
                  <a:extLst>
                    <a:ext uri="{FF2B5EF4-FFF2-40B4-BE49-F238E27FC236}">
                      <a16:creationId xmlns:a16="http://schemas.microsoft.com/office/drawing/2014/main" id="{5DE456B5-FC51-4F67-801C-1599D0155952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4592236" y="1662027"/>
                  <a:ext cx="126638" cy="430887"/>
                </a:xfrm>
                <a:prstGeom prst="rect">
                  <a:avLst/>
                </a:prstGeom>
              </p:spPr>
              <p:txBody>
                <a:bodyPr wrap="none" lIns="0" tIns="0" rIns="0" bIns="0" anchor="ctr">
                  <a:spAutoFit/>
                </a:bodyPr>
                <a:lstStyle>
                  <a:lvl1pPr marL="0" indent="0" algn="ctr">
                    <a:buNone/>
                    <a:defRPr sz="2800" b="1" baseline="0">
                      <a:solidFill>
                        <a:schemeClr val="tx2">
                          <a:lumMod val="60000"/>
                          <a:lumOff val="40000"/>
                        </a:schemeClr>
                      </a:solidFill>
                    </a:defRPr>
                  </a:lvl1pPr>
                  <a:lvl2pPr marL="457200" indent="0">
                    <a:buNone/>
                    <a:defRPr sz="1200"/>
                  </a:lvl2pPr>
                  <a:lvl3pPr marL="914400" indent="0">
                    <a:buNone/>
                    <a:defRPr sz="1000"/>
                  </a:lvl3pPr>
                  <a:lvl4pPr marL="1371600" indent="0">
                    <a:buNone/>
                    <a:defRPr sz="900"/>
                  </a:lvl4pPr>
                  <a:lvl5pPr marL="1828800" indent="0">
                    <a:buNone/>
                    <a:defRPr sz="900"/>
                  </a:lvl5pPr>
                  <a:lvl6pPr marL="2286000" indent="0">
                    <a:buNone/>
                    <a:defRPr sz="900"/>
                  </a:lvl6pPr>
                  <a:lvl7pPr marL="2743200" indent="0">
                    <a:buNone/>
                    <a:defRPr sz="900"/>
                  </a:lvl7pPr>
                  <a:lvl8pPr marL="3200400" indent="0">
                    <a:buNone/>
                    <a:defRPr sz="900"/>
                  </a:lvl8pPr>
                  <a:lvl9pPr marL="3657600" indent="0">
                    <a:buNone/>
                    <a:defRPr sz="900"/>
                  </a:lvl9pPr>
                </a:lstStyle>
                <a:p>
                  <a:pPr defTabSz="1219170">
                    <a:spcBef>
                      <a:spcPct val="20000"/>
                    </a:spcBef>
                    <a:defRPr/>
                  </a:pPr>
                  <a:r>
                    <a:rPr lang="ru-RU" dirty="0">
                      <a:solidFill>
                        <a:prstClr val="white"/>
                      </a:solidFill>
                    </a:rPr>
                    <a:t>1</a:t>
                  </a:r>
                  <a:endParaRPr lang="en-US" dirty="0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sp>
        <p:nvSpPr>
          <p:cNvPr id="61" name="TextBox 60">
            <a:extLst>
              <a:ext uri="{FF2B5EF4-FFF2-40B4-BE49-F238E27FC236}">
                <a16:creationId xmlns:a16="http://schemas.microsoft.com/office/drawing/2014/main" id="{85AB00DF-9FE0-447A-A381-EBC5326389AA}"/>
              </a:ext>
            </a:extLst>
          </p:cNvPr>
          <p:cNvSpPr txBox="1"/>
          <p:nvPr/>
        </p:nvSpPr>
        <p:spPr>
          <a:xfrm>
            <a:off x="574281" y="1197900"/>
            <a:ext cx="3006185" cy="50475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  <a:buClr>
                <a:srgbClr val="FFE600"/>
              </a:buClr>
              <a:buSzPct val="80000"/>
              <a:buFont typeface="Arial" charset="0"/>
              <a:buNone/>
            </a:pP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Собственная методология расследования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мошенничества </a:t>
            </a:r>
            <a:endParaRPr lang="en-US" sz="1600" b="1" kern="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FFE600"/>
              </a:buClr>
              <a:buSzPct val="80000"/>
              <a:buFont typeface="Arial" charset="0"/>
              <a:buNone/>
            </a:pP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endParaRPr lang="ru-RU" sz="1600" b="1" kern="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FFE600"/>
              </a:buClr>
              <a:buSzPct val="80000"/>
              <a:buFont typeface="Arial" charset="0"/>
              <a:buNone/>
            </a:pP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Построение систем противодействия мошенничеству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и </a:t>
            </a: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неэтичному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поведению </a:t>
            </a: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как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в </a:t>
            </a: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странах СНГ, </a:t>
            </a:r>
            <a:br>
              <a:rPr lang="ru-RU" sz="1600" b="1" kern="0" dirty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так и в иных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юрисдикциях</a:t>
            </a:r>
            <a:endParaRPr lang="en-US" sz="1600" b="1" kern="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FFE600"/>
              </a:buClr>
              <a:buSzPct val="80000"/>
              <a:buFont typeface="Arial" charset="0"/>
              <a:buNone/>
            </a:pP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endParaRPr lang="ru-RU" sz="1600" b="1" kern="0" dirty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1200"/>
              </a:spcAft>
              <a:buClr>
                <a:srgbClr val="FFE600"/>
              </a:buClr>
              <a:buSzPct val="80000"/>
              <a:buFont typeface="Arial" charset="0"/>
              <a:buNone/>
            </a:pP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Полный спектр </a:t>
            </a: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ru-RU" sz="1600" b="1" kern="0" dirty="0" smtClean="0">
                <a:solidFill>
                  <a:schemeClr val="bg1"/>
                </a:solidFill>
                <a:latin typeface="+mj-lt"/>
              </a:rPr>
            </a:br>
            <a:r>
              <a:rPr lang="ru-RU" sz="1600" b="1" kern="0" dirty="0" smtClean="0">
                <a:solidFill>
                  <a:schemeClr val="bg1"/>
                </a:solidFill>
                <a:latin typeface="+mj-lt"/>
              </a:rPr>
              <a:t>форензик </a:t>
            </a:r>
            <a:r>
              <a:rPr lang="ru-RU" sz="1600" b="1" kern="0" dirty="0">
                <a:solidFill>
                  <a:schemeClr val="bg1"/>
                </a:solidFill>
                <a:latin typeface="+mj-lt"/>
              </a:rPr>
              <a:t>услуг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79044" y="5316331"/>
            <a:ext cx="4327558" cy="1152000"/>
            <a:chOff x="2679044" y="5316331"/>
            <a:chExt cx="4327558" cy="1152000"/>
          </a:xfrm>
        </p:grpSpPr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26A22D08-AC1F-4CC1-B6C3-6046FEB89331}"/>
                </a:ext>
              </a:extLst>
            </p:cNvPr>
            <p:cNvSpPr txBox="1"/>
            <p:nvPr/>
          </p:nvSpPr>
          <p:spPr>
            <a:xfrm>
              <a:off x="3920182" y="5569166"/>
              <a:ext cx="308642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5467"/>
              <a:r>
                <a:rPr lang="ru-RU" sz="1600" b="1" spc="-70" dirty="0">
                  <a:solidFill>
                    <a:schemeClr val="tx2"/>
                  </a:solidFill>
                  <a:latin typeface="+mj-lt"/>
                  <a:ea typeface="+mj-ea"/>
                  <a:cs typeface="Arial" pitchFamily="34" charset="0"/>
                </a:rPr>
                <a:t>ИНОСТРАННЫЕ ЯЗЫКИ</a:t>
              </a:r>
              <a:r>
                <a:rPr lang="ru-RU" sz="1600" b="1" dirty="0">
                  <a:solidFill>
                    <a:srgbClr val="188CE5"/>
                  </a:solidFill>
                </a:rPr>
                <a:t/>
              </a:r>
              <a:br>
                <a:rPr lang="ru-RU" sz="1600" b="1" dirty="0">
                  <a:solidFill>
                    <a:srgbClr val="188CE5"/>
                  </a:solidFill>
                </a:rPr>
              </a:br>
              <a:r>
                <a:rPr lang="ru-RU" sz="1200" dirty="0">
                  <a:solidFill>
                    <a:schemeClr val="bg1"/>
                  </a:solidFill>
                </a:rPr>
                <a:t>Свободное владение английским, французским, немецким и </a:t>
              </a:r>
              <a:r>
                <a:rPr lang="ru-RU" sz="1200" dirty="0" smtClean="0">
                  <a:solidFill>
                    <a:schemeClr val="bg1"/>
                  </a:solidFill>
                </a:rPr>
                <a:t>китайским</a:t>
              </a:r>
              <a:endParaRPr lang="ru-RU" sz="1200" dirty="0">
                <a:solidFill>
                  <a:schemeClr val="bg1"/>
                </a:solidFill>
              </a:endParaRPr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2679044" y="5316331"/>
              <a:ext cx="1202581" cy="1152000"/>
              <a:chOff x="2558394" y="5316331"/>
              <a:chExt cx="1202581" cy="1152000"/>
            </a:xfrm>
          </p:grpSpPr>
          <p:sp>
            <p:nvSpPr>
              <p:cNvPr id="82" name="Sev01">
                <a:extLst>
                  <a:ext uri="{FF2B5EF4-FFF2-40B4-BE49-F238E27FC236}">
                    <a16:creationId xmlns:a16="http://schemas.microsoft.com/office/drawing/2014/main" id="{94FFAE55-4D47-4E92-A1DB-5E0130CEBFA1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558394" y="5316331"/>
                <a:ext cx="1202581" cy="1152000"/>
              </a:xfrm>
              <a:prstGeom prst="ellipse">
                <a:avLst/>
              </a:prstGeom>
              <a:solidFill>
                <a:schemeClr val="bg1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5467"/>
                <a:endParaRPr lang="en-US" sz="5400" dirty="0">
                  <a:solidFill>
                    <a:prstClr val="white"/>
                  </a:solidFill>
                </a:endParaRPr>
              </a:p>
            </p:txBody>
          </p:sp>
          <p:pic>
            <p:nvPicPr>
              <p:cNvPr id="83" name="Graphic 82" descr="World with solid fill">
                <a:extLst>
                  <a:ext uri="{FF2B5EF4-FFF2-40B4-BE49-F238E27FC236}">
                    <a16:creationId xmlns:a16="http://schemas.microsoft.com/office/drawing/2014/main" id="{B37A3318-3934-4017-9203-3E12A7DACD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p:blipFill>
            <p:spPr>
              <a:xfrm>
                <a:off x="2682411" y="5435131"/>
                <a:ext cx="954546" cy="914400"/>
              </a:xfrm>
              <a:prstGeom prst="rect">
                <a:avLst/>
              </a:prstGeom>
            </p:spPr>
          </p:pic>
          <p:sp>
            <p:nvSpPr>
              <p:cNvPr id="84" name="Text Placeholder 3">
                <a:extLst>
                  <a:ext uri="{FF2B5EF4-FFF2-40B4-BE49-F238E27FC236}">
                    <a16:creationId xmlns:a16="http://schemas.microsoft.com/office/drawing/2014/main" id="{F73DA361-883F-4F52-87ED-6A7D948CBB2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057091" y="5676888"/>
                <a:ext cx="205186" cy="430887"/>
              </a:xfrm>
              <a:prstGeom prst="rect">
                <a:avLst/>
              </a:prstGeom>
              <a:solidFill>
                <a:srgbClr val="FFFFFF"/>
              </a:solidFill>
              <a:effectLst>
                <a:softEdge rad="31750"/>
              </a:effectLst>
            </p:spPr>
            <p:txBody>
              <a:bodyPr wrap="square" lIns="0" tIns="0" rIns="0" bIns="0" anchor="ctr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70">
                  <a:spcBef>
                    <a:spcPct val="20000"/>
                  </a:spcBef>
                  <a:defRPr/>
                </a:pPr>
                <a:r>
                  <a:rPr lang="en-US" dirty="0">
                    <a:solidFill>
                      <a:srgbClr val="444042"/>
                    </a:solidFill>
                    <a:latin typeface="+mj-lt"/>
                  </a:rPr>
                  <a:t>4</a:t>
                </a:r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2810456" y="2845193"/>
            <a:ext cx="5085743" cy="2052000"/>
            <a:chOff x="2810456" y="2845193"/>
            <a:chExt cx="5085743" cy="2052000"/>
          </a:xfrm>
        </p:grpSpPr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B633789D-9744-4FB8-A443-9195396AA670}"/>
                </a:ext>
              </a:extLst>
            </p:cNvPr>
            <p:cNvGrpSpPr/>
            <p:nvPr/>
          </p:nvGrpSpPr>
          <p:grpSpPr>
            <a:xfrm>
              <a:off x="2810456" y="2845193"/>
              <a:ext cx="2052000" cy="2052000"/>
              <a:chOff x="2614732" y="2880756"/>
              <a:chExt cx="2052000" cy="2052000"/>
            </a:xfrm>
          </p:grpSpPr>
          <p:sp>
            <p:nvSpPr>
              <p:cNvPr id="22" name="Sev01">
                <a:extLst>
                  <a:ext uri="{FF2B5EF4-FFF2-40B4-BE49-F238E27FC236}">
                    <a16:creationId xmlns:a16="http://schemas.microsoft.com/office/drawing/2014/main" id="{300193B0-03C6-4C60-8C09-F02601A6BFD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2614732" y="2880756"/>
                <a:ext cx="2052000" cy="2052000"/>
              </a:xfrm>
              <a:prstGeom prst="ellipse">
                <a:avLst/>
              </a:prstGeom>
              <a:solidFill>
                <a:schemeClr val="bg1"/>
              </a:solidFill>
              <a:ln w="571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375467"/>
                <a:endParaRPr lang="en-US" sz="54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Text Placeholder 3">
                <a:extLst>
                  <a:ext uri="{FF2B5EF4-FFF2-40B4-BE49-F238E27FC236}">
                    <a16:creationId xmlns:a16="http://schemas.microsoft.com/office/drawing/2014/main" id="{56AF8E7D-7251-47E1-AE6A-26A7EC4276C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112542" y="4044330"/>
                <a:ext cx="1056379" cy="677108"/>
              </a:xfrm>
              <a:prstGeom prst="rect">
                <a:avLst/>
              </a:prstGeom>
            </p:spPr>
            <p:txBody>
              <a:bodyPr wrap="none" lIns="0" tIns="0" rIns="0" bIns="0" anchor="ctr">
                <a:spAutoFit/>
              </a:bodyPr>
              <a:lstStyle>
                <a:lvl1pPr marL="0" indent="0" algn="ctr">
                  <a:buNone/>
                  <a:defRPr sz="2800" b="1" baseline="0">
                    <a:solidFill>
                      <a:schemeClr val="tx2">
                        <a:lumMod val="60000"/>
                        <a:lumOff val="40000"/>
                      </a:schemeClr>
                    </a:solidFill>
                  </a:defRPr>
                </a:lvl1pPr>
                <a:lvl2pPr marL="457200" indent="0">
                  <a:buNone/>
                  <a:defRPr sz="1200"/>
                </a:lvl2pPr>
                <a:lvl3pPr marL="914400" indent="0">
                  <a:buNone/>
                  <a:defRPr sz="1000"/>
                </a:lvl3pPr>
                <a:lvl4pPr marL="1371600" indent="0">
                  <a:buNone/>
                  <a:defRPr sz="900"/>
                </a:lvl4pPr>
                <a:lvl5pPr marL="1828800" indent="0">
                  <a:buNone/>
                  <a:defRPr sz="900"/>
                </a:lvl5pPr>
                <a:lvl6pPr marL="2286000" indent="0">
                  <a:buNone/>
                  <a:defRPr sz="900"/>
                </a:lvl6pPr>
                <a:lvl7pPr marL="2743200" indent="0">
                  <a:buNone/>
                  <a:defRPr sz="900"/>
                </a:lvl7pPr>
                <a:lvl8pPr marL="3200400" indent="0">
                  <a:buNone/>
                  <a:defRPr sz="900"/>
                </a:lvl8pPr>
                <a:lvl9pPr marL="3657600" indent="0">
                  <a:buNone/>
                  <a:defRPr sz="900"/>
                </a:lvl9pPr>
              </a:lstStyle>
              <a:p>
                <a:pPr defTabSz="1219170">
                  <a:spcBef>
                    <a:spcPct val="20000"/>
                  </a:spcBef>
                  <a:defRPr/>
                </a:pPr>
                <a:r>
                  <a:rPr lang="ru-RU" sz="4400" dirty="0">
                    <a:solidFill>
                      <a:srgbClr val="444042"/>
                    </a:solidFill>
                    <a:latin typeface="+mj-lt"/>
                  </a:rPr>
                  <a:t>5</a:t>
                </a:r>
                <a:r>
                  <a:rPr lang="en-US" sz="4400" dirty="0" smtClean="0">
                    <a:solidFill>
                      <a:srgbClr val="444042"/>
                    </a:solidFill>
                    <a:latin typeface="+mj-lt"/>
                  </a:rPr>
                  <a:t>0</a:t>
                </a:r>
                <a:r>
                  <a:rPr lang="ru-RU" sz="4400" dirty="0">
                    <a:solidFill>
                      <a:srgbClr val="444042"/>
                    </a:solidFill>
                    <a:latin typeface="+mj-lt"/>
                  </a:rPr>
                  <a:t>+</a:t>
                </a:r>
                <a:endParaRPr lang="en-US" sz="4400" dirty="0">
                  <a:solidFill>
                    <a:srgbClr val="444042"/>
                  </a:solidFill>
                  <a:latin typeface="+mj-lt"/>
                </a:endParaRPr>
              </a:p>
            </p:txBody>
          </p:sp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44781034-5847-4497-B63E-91BF4090CCBC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2869044" y="3221845"/>
                <a:ext cx="1543374" cy="789231"/>
                <a:chOff x="3234" y="1928"/>
                <a:chExt cx="264" cy="135"/>
              </a:xfrm>
              <a:solidFill>
                <a:srgbClr val="2E2E38"/>
              </a:solidFill>
            </p:grpSpPr>
            <p:sp>
              <p:nvSpPr>
                <p:cNvPr id="25" name="Freeform 165">
                  <a:extLst>
                    <a:ext uri="{FF2B5EF4-FFF2-40B4-BE49-F238E27FC236}">
                      <a16:creationId xmlns:a16="http://schemas.microsoft.com/office/drawing/2014/main" id="{05D81D13-783E-41DD-B9DC-AC6392291B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13" y="1954"/>
                  <a:ext cx="85" cy="109"/>
                </a:xfrm>
                <a:custGeom>
                  <a:avLst/>
                  <a:gdLst>
                    <a:gd name="T0" fmla="*/ 1 w 36"/>
                    <a:gd name="T1" fmla="*/ 24 h 46"/>
                    <a:gd name="T2" fmla="*/ 5 w 36"/>
                    <a:gd name="T3" fmla="*/ 26 h 46"/>
                    <a:gd name="T4" fmla="*/ 6 w 36"/>
                    <a:gd name="T5" fmla="*/ 27 h 46"/>
                    <a:gd name="T6" fmla="*/ 5 w 36"/>
                    <a:gd name="T7" fmla="*/ 32 h 46"/>
                    <a:gd name="T8" fmla="*/ 3 w 36"/>
                    <a:gd name="T9" fmla="*/ 33 h 46"/>
                    <a:gd name="T10" fmla="*/ 2 w 36"/>
                    <a:gd name="T11" fmla="*/ 34 h 46"/>
                    <a:gd name="T12" fmla="*/ 2 w 36"/>
                    <a:gd name="T13" fmla="*/ 34 h 46"/>
                    <a:gd name="T14" fmla="*/ 10 w 36"/>
                    <a:gd name="T15" fmla="*/ 38 h 46"/>
                    <a:gd name="T16" fmla="*/ 13 w 36"/>
                    <a:gd name="T17" fmla="*/ 41 h 46"/>
                    <a:gd name="T18" fmla="*/ 14 w 36"/>
                    <a:gd name="T19" fmla="*/ 42 h 46"/>
                    <a:gd name="T20" fmla="*/ 14 w 36"/>
                    <a:gd name="T21" fmla="*/ 46 h 46"/>
                    <a:gd name="T22" fmla="*/ 36 w 36"/>
                    <a:gd name="T23" fmla="*/ 46 h 46"/>
                    <a:gd name="T24" fmla="*/ 29 w 36"/>
                    <a:gd name="T25" fmla="*/ 38 h 46"/>
                    <a:gd name="T26" fmla="*/ 22 w 36"/>
                    <a:gd name="T27" fmla="*/ 35 h 46"/>
                    <a:gd name="T28" fmla="*/ 20 w 36"/>
                    <a:gd name="T29" fmla="*/ 34 h 46"/>
                    <a:gd name="T30" fmla="*/ 19 w 36"/>
                    <a:gd name="T31" fmla="*/ 33 h 46"/>
                    <a:gd name="T32" fmla="*/ 17 w 36"/>
                    <a:gd name="T33" fmla="*/ 32 h 46"/>
                    <a:gd name="T34" fmla="*/ 17 w 36"/>
                    <a:gd name="T35" fmla="*/ 27 h 46"/>
                    <a:gd name="T36" fmla="*/ 18 w 36"/>
                    <a:gd name="T37" fmla="*/ 26 h 46"/>
                    <a:gd name="T38" fmla="*/ 22 w 36"/>
                    <a:gd name="T39" fmla="*/ 24 h 46"/>
                    <a:gd name="T40" fmla="*/ 23 w 36"/>
                    <a:gd name="T41" fmla="*/ 22 h 46"/>
                    <a:gd name="T42" fmla="*/ 20 w 36"/>
                    <a:gd name="T43" fmla="*/ 13 h 46"/>
                    <a:gd name="T44" fmla="*/ 20 w 36"/>
                    <a:gd name="T45" fmla="*/ 6 h 46"/>
                    <a:gd name="T46" fmla="*/ 20 w 36"/>
                    <a:gd name="T47" fmla="*/ 6 h 46"/>
                    <a:gd name="T48" fmla="*/ 20 w 36"/>
                    <a:gd name="T49" fmla="*/ 6 h 46"/>
                    <a:gd name="T50" fmla="*/ 11 w 36"/>
                    <a:gd name="T51" fmla="*/ 0 h 46"/>
                    <a:gd name="T52" fmla="*/ 11 w 36"/>
                    <a:gd name="T53" fmla="*/ 0 h 46"/>
                    <a:gd name="T54" fmla="*/ 10 w 36"/>
                    <a:gd name="T55" fmla="*/ 0 h 46"/>
                    <a:gd name="T56" fmla="*/ 7 w 36"/>
                    <a:gd name="T57" fmla="*/ 1 h 46"/>
                    <a:gd name="T58" fmla="*/ 3 w 36"/>
                    <a:gd name="T59" fmla="*/ 5 h 46"/>
                    <a:gd name="T60" fmla="*/ 2 w 36"/>
                    <a:gd name="T61" fmla="*/ 13 h 46"/>
                    <a:gd name="T62" fmla="*/ 0 w 36"/>
                    <a:gd name="T63" fmla="*/ 22 h 46"/>
                    <a:gd name="T64" fmla="*/ 1 w 36"/>
                    <a:gd name="T65" fmla="*/ 24 h 46"/>
                    <a:gd name="T66" fmla="*/ 1 w 36"/>
                    <a:gd name="T67" fmla="*/ 24 h 46"/>
                    <a:gd name="T68" fmla="*/ 1 w 36"/>
                    <a:gd name="T69" fmla="*/ 2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36" h="46">
                      <a:moveTo>
                        <a:pt x="1" y="24"/>
                      </a:moveTo>
                      <a:cubicBezTo>
                        <a:pt x="2" y="25"/>
                        <a:pt x="3" y="25"/>
                        <a:pt x="5" y="26"/>
                      </a:cubicBezTo>
                      <a:cubicBezTo>
                        <a:pt x="5" y="26"/>
                        <a:pt x="5" y="27"/>
                        <a:pt x="6" y="27"/>
                      </a:cubicBezTo>
                      <a:cubicBezTo>
                        <a:pt x="6" y="29"/>
                        <a:pt x="6" y="30"/>
                        <a:pt x="5" y="32"/>
                      </a:cubicBezTo>
                      <a:cubicBezTo>
                        <a:pt x="5" y="33"/>
                        <a:pt x="4" y="33"/>
                        <a:pt x="3" y="33"/>
                      </a:cubicBezTo>
                      <a:cubicBezTo>
                        <a:pt x="3" y="33"/>
                        <a:pt x="3" y="33"/>
                        <a:pt x="2" y="34"/>
                      </a:cubicBezTo>
                      <a:cubicBezTo>
                        <a:pt x="2" y="34"/>
                        <a:pt x="2" y="34"/>
                        <a:pt x="2" y="34"/>
                      </a:cubicBezTo>
                      <a:cubicBezTo>
                        <a:pt x="4" y="35"/>
                        <a:pt x="7" y="37"/>
                        <a:pt x="10" y="38"/>
                      </a:cubicBezTo>
                      <a:cubicBezTo>
                        <a:pt x="11" y="39"/>
                        <a:pt x="12" y="40"/>
                        <a:pt x="13" y="41"/>
                      </a:cubicBezTo>
                      <a:cubicBezTo>
                        <a:pt x="14" y="42"/>
                        <a:pt x="14" y="42"/>
                        <a:pt x="14" y="42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36" y="46"/>
                        <a:pt x="36" y="46"/>
                        <a:pt x="36" y="46"/>
                      </a:cubicBezTo>
                      <a:cubicBezTo>
                        <a:pt x="35" y="42"/>
                        <a:pt x="33" y="40"/>
                        <a:pt x="29" y="38"/>
                      </a:cubicBezTo>
                      <a:cubicBezTo>
                        <a:pt x="27" y="37"/>
                        <a:pt x="24" y="36"/>
                        <a:pt x="22" y="35"/>
                      </a:cubicBezTo>
                      <a:cubicBezTo>
                        <a:pt x="21" y="35"/>
                        <a:pt x="21" y="34"/>
                        <a:pt x="20" y="34"/>
                      </a:cubicBezTo>
                      <a:cubicBezTo>
                        <a:pt x="20" y="33"/>
                        <a:pt x="19" y="33"/>
                        <a:pt x="19" y="33"/>
                      </a:cubicBezTo>
                      <a:cubicBezTo>
                        <a:pt x="18" y="33"/>
                        <a:pt x="18" y="33"/>
                        <a:pt x="17" y="32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7"/>
                        <a:pt x="17" y="26"/>
                        <a:pt x="18" y="26"/>
                      </a:cubicBezTo>
                      <a:cubicBezTo>
                        <a:pt x="19" y="25"/>
                        <a:pt x="21" y="25"/>
                        <a:pt x="22" y="24"/>
                      </a:cubicBezTo>
                      <a:cubicBezTo>
                        <a:pt x="23" y="24"/>
                        <a:pt x="23" y="24"/>
                        <a:pt x="23" y="22"/>
                      </a:cubicBezTo>
                      <a:cubicBezTo>
                        <a:pt x="21" y="19"/>
                        <a:pt x="21" y="16"/>
                        <a:pt x="20" y="13"/>
                      </a:cubicBezTo>
                      <a:cubicBezTo>
                        <a:pt x="20" y="11"/>
                        <a:pt x="20" y="8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9" y="2"/>
                        <a:pt x="15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0" y="0"/>
                      </a:cubicBez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5" y="2"/>
                        <a:pt x="4" y="3"/>
                        <a:pt x="3" y="5"/>
                      </a:cubicBezTo>
                      <a:cubicBezTo>
                        <a:pt x="2" y="8"/>
                        <a:pt x="2" y="10"/>
                        <a:pt x="2" y="13"/>
                      </a:cubicBezTo>
                      <a:cubicBezTo>
                        <a:pt x="2" y="16"/>
                        <a:pt x="1" y="19"/>
                        <a:pt x="0" y="22"/>
                      </a:cubicBezTo>
                      <a:cubicBezTo>
                        <a:pt x="0" y="24"/>
                        <a:pt x="0" y="24"/>
                        <a:pt x="1" y="24"/>
                      </a:cubicBezTo>
                      <a:close/>
                      <a:moveTo>
                        <a:pt x="1" y="24"/>
                      </a:moveTo>
                      <a:cubicBezTo>
                        <a:pt x="1" y="24"/>
                        <a:pt x="1" y="24"/>
                        <a:pt x="1" y="24"/>
                      </a:cubicBezTo>
                    </a:path>
                  </a:pathLst>
                </a:custGeom>
                <a:solidFill>
                  <a:srgbClr val="44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82935" tIns="41468" rIns="82935" bIns="4146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1pPr>
                  <a:lvl2pPr marL="456895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2pPr>
                  <a:lvl3pPr marL="913786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3pPr>
                  <a:lvl4pPr marL="1370680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4pPr>
                  <a:lvl5pPr marL="1827574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5pPr>
                  <a:lvl6pPr marL="2284467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6pPr>
                  <a:lvl7pPr marL="2741360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7pPr>
                  <a:lvl8pPr marL="3198255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8pPr>
                  <a:lvl9pPr marL="3655148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defTabSz="829361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lt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26" name="Freeform 166">
                  <a:extLst>
                    <a:ext uri="{FF2B5EF4-FFF2-40B4-BE49-F238E27FC236}">
                      <a16:creationId xmlns:a16="http://schemas.microsoft.com/office/drawing/2014/main" id="{B8218408-685C-4D62-8BCD-D796F086232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34" y="1951"/>
                  <a:ext cx="87" cy="112"/>
                </a:xfrm>
                <a:custGeom>
                  <a:avLst/>
                  <a:gdLst>
                    <a:gd name="T0" fmla="*/ 23 w 37"/>
                    <a:gd name="T1" fmla="*/ 43 h 47"/>
                    <a:gd name="T2" fmla="*/ 24 w 37"/>
                    <a:gd name="T3" fmla="*/ 42 h 47"/>
                    <a:gd name="T4" fmla="*/ 28 w 37"/>
                    <a:gd name="T5" fmla="*/ 39 h 47"/>
                    <a:gd name="T6" fmla="*/ 29 w 37"/>
                    <a:gd name="T7" fmla="*/ 39 h 47"/>
                    <a:gd name="T8" fmla="*/ 33 w 37"/>
                    <a:gd name="T9" fmla="*/ 36 h 47"/>
                    <a:gd name="T10" fmla="*/ 35 w 37"/>
                    <a:gd name="T11" fmla="*/ 35 h 47"/>
                    <a:gd name="T12" fmla="*/ 35 w 37"/>
                    <a:gd name="T13" fmla="*/ 34 h 47"/>
                    <a:gd name="T14" fmla="*/ 34 w 37"/>
                    <a:gd name="T15" fmla="*/ 33 h 47"/>
                    <a:gd name="T16" fmla="*/ 33 w 37"/>
                    <a:gd name="T17" fmla="*/ 32 h 47"/>
                    <a:gd name="T18" fmla="*/ 33 w 37"/>
                    <a:gd name="T19" fmla="*/ 29 h 47"/>
                    <a:gd name="T20" fmla="*/ 33 w 37"/>
                    <a:gd name="T21" fmla="*/ 28 h 47"/>
                    <a:gd name="T22" fmla="*/ 35 w 37"/>
                    <a:gd name="T23" fmla="*/ 24 h 47"/>
                    <a:gd name="T24" fmla="*/ 36 w 37"/>
                    <a:gd name="T25" fmla="*/ 22 h 47"/>
                    <a:gd name="T26" fmla="*/ 37 w 37"/>
                    <a:gd name="T27" fmla="*/ 19 h 47"/>
                    <a:gd name="T28" fmla="*/ 37 w 37"/>
                    <a:gd name="T29" fmla="*/ 17 h 47"/>
                    <a:gd name="T30" fmla="*/ 36 w 37"/>
                    <a:gd name="T31" fmla="*/ 16 h 47"/>
                    <a:gd name="T32" fmla="*/ 36 w 37"/>
                    <a:gd name="T33" fmla="*/ 15 h 47"/>
                    <a:gd name="T34" fmla="*/ 36 w 37"/>
                    <a:gd name="T35" fmla="*/ 11 h 47"/>
                    <a:gd name="T36" fmla="*/ 36 w 37"/>
                    <a:gd name="T37" fmla="*/ 8 h 47"/>
                    <a:gd name="T38" fmla="*/ 33 w 37"/>
                    <a:gd name="T39" fmla="*/ 3 h 47"/>
                    <a:gd name="T40" fmla="*/ 26 w 37"/>
                    <a:gd name="T41" fmla="*/ 0 h 47"/>
                    <a:gd name="T42" fmla="*/ 26 w 37"/>
                    <a:gd name="T43" fmla="*/ 0 h 47"/>
                    <a:gd name="T44" fmla="*/ 26 w 37"/>
                    <a:gd name="T45" fmla="*/ 0 h 47"/>
                    <a:gd name="T46" fmla="*/ 19 w 37"/>
                    <a:gd name="T47" fmla="*/ 3 h 47"/>
                    <a:gd name="T48" fmla="*/ 16 w 37"/>
                    <a:gd name="T49" fmla="*/ 8 h 47"/>
                    <a:gd name="T50" fmla="*/ 16 w 37"/>
                    <a:gd name="T51" fmla="*/ 11 h 47"/>
                    <a:gd name="T52" fmla="*/ 16 w 37"/>
                    <a:gd name="T53" fmla="*/ 15 h 47"/>
                    <a:gd name="T54" fmla="*/ 16 w 37"/>
                    <a:gd name="T55" fmla="*/ 16 h 47"/>
                    <a:gd name="T56" fmla="*/ 15 w 37"/>
                    <a:gd name="T57" fmla="*/ 17 h 47"/>
                    <a:gd name="T58" fmla="*/ 15 w 37"/>
                    <a:gd name="T59" fmla="*/ 19 h 47"/>
                    <a:gd name="T60" fmla="*/ 16 w 37"/>
                    <a:gd name="T61" fmla="*/ 22 h 47"/>
                    <a:gd name="T62" fmla="*/ 17 w 37"/>
                    <a:gd name="T63" fmla="*/ 24 h 47"/>
                    <a:gd name="T64" fmla="*/ 18 w 37"/>
                    <a:gd name="T65" fmla="*/ 28 h 47"/>
                    <a:gd name="T66" fmla="*/ 19 w 37"/>
                    <a:gd name="T67" fmla="*/ 29 h 47"/>
                    <a:gd name="T68" fmla="*/ 18 w 37"/>
                    <a:gd name="T69" fmla="*/ 32 h 47"/>
                    <a:gd name="T70" fmla="*/ 18 w 37"/>
                    <a:gd name="T71" fmla="*/ 33 h 47"/>
                    <a:gd name="T72" fmla="*/ 17 w 37"/>
                    <a:gd name="T73" fmla="*/ 34 h 47"/>
                    <a:gd name="T74" fmla="*/ 16 w 37"/>
                    <a:gd name="T75" fmla="*/ 36 h 47"/>
                    <a:gd name="T76" fmla="*/ 15 w 37"/>
                    <a:gd name="T77" fmla="*/ 37 h 47"/>
                    <a:gd name="T78" fmla="*/ 11 w 37"/>
                    <a:gd name="T79" fmla="*/ 39 h 47"/>
                    <a:gd name="T80" fmla="*/ 7 w 37"/>
                    <a:gd name="T81" fmla="*/ 41 h 47"/>
                    <a:gd name="T82" fmla="*/ 2 w 37"/>
                    <a:gd name="T83" fmla="*/ 43 h 47"/>
                    <a:gd name="T84" fmla="*/ 0 w 37"/>
                    <a:gd name="T85" fmla="*/ 45 h 47"/>
                    <a:gd name="T86" fmla="*/ 0 w 37"/>
                    <a:gd name="T87" fmla="*/ 47 h 47"/>
                    <a:gd name="T88" fmla="*/ 23 w 37"/>
                    <a:gd name="T89" fmla="*/ 47 h 47"/>
                    <a:gd name="T90" fmla="*/ 23 w 37"/>
                    <a:gd name="T91" fmla="*/ 43 h 47"/>
                    <a:gd name="T92" fmla="*/ 23 w 37"/>
                    <a:gd name="T93" fmla="*/ 43 h 47"/>
                    <a:gd name="T94" fmla="*/ 23 w 37"/>
                    <a:gd name="T95" fmla="*/ 43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7" h="47">
                      <a:moveTo>
                        <a:pt x="23" y="43"/>
                      </a:move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25" y="41"/>
                        <a:pt x="26" y="40"/>
                        <a:pt x="28" y="39"/>
                      </a:cubicBezTo>
                      <a:cubicBezTo>
                        <a:pt x="29" y="39"/>
                        <a:pt x="29" y="39"/>
                        <a:pt x="29" y="39"/>
                      </a:cubicBezTo>
                      <a:cubicBezTo>
                        <a:pt x="30" y="38"/>
                        <a:pt x="32" y="37"/>
                        <a:pt x="33" y="36"/>
                      </a:cubicBezTo>
                      <a:cubicBezTo>
                        <a:pt x="34" y="36"/>
                        <a:pt x="35" y="36"/>
                        <a:pt x="35" y="35"/>
                      </a:cubicBezTo>
                      <a:cubicBezTo>
                        <a:pt x="35" y="35"/>
                        <a:pt x="35" y="34"/>
                        <a:pt x="35" y="34"/>
                      </a:cubicBezTo>
                      <a:cubicBezTo>
                        <a:pt x="35" y="33"/>
                        <a:pt x="35" y="33"/>
                        <a:pt x="34" y="33"/>
                      </a:cubicBezTo>
                      <a:cubicBezTo>
                        <a:pt x="34" y="33"/>
                        <a:pt x="33" y="32"/>
                        <a:pt x="33" y="32"/>
                      </a:cubicBezTo>
                      <a:cubicBezTo>
                        <a:pt x="33" y="31"/>
                        <a:pt x="33" y="30"/>
                        <a:pt x="33" y="29"/>
                      </a:cubicBezTo>
                      <a:cubicBezTo>
                        <a:pt x="33" y="28"/>
                        <a:pt x="33" y="28"/>
                        <a:pt x="33" y="28"/>
                      </a:cubicBezTo>
                      <a:cubicBezTo>
                        <a:pt x="34" y="27"/>
                        <a:pt x="35" y="25"/>
                        <a:pt x="35" y="24"/>
                      </a:cubicBezTo>
                      <a:cubicBezTo>
                        <a:pt x="35" y="23"/>
                        <a:pt x="36" y="22"/>
                        <a:pt x="36" y="22"/>
                      </a:cubicBezTo>
                      <a:cubicBezTo>
                        <a:pt x="36" y="21"/>
                        <a:pt x="36" y="20"/>
                        <a:pt x="37" y="19"/>
                      </a:cubicBezTo>
                      <a:cubicBezTo>
                        <a:pt x="37" y="18"/>
                        <a:pt x="37" y="18"/>
                        <a:pt x="37" y="17"/>
                      </a:cubicBezTo>
                      <a:cubicBezTo>
                        <a:pt x="37" y="17"/>
                        <a:pt x="37" y="16"/>
                        <a:pt x="36" y="16"/>
                      </a:cubicBezTo>
                      <a:cubicBezTo>
                        <a:pt x="36" y="16"/>
                        <a:pt x="36" y="16"/>
                        <a:pt x="36" y="15"/>
                      </a:cubicBezTo>
                      <a:cubicBezTo>
                        <a:pt x="36" y="14"/>
                        <a:pt x="36" y="12"/>
                        <a:pt x="36" y="11"/>
                      </a:cubicBezTo>
                      <a:cubicBezTo>
                        <a:pt x="36" y="10"/>
                        <a:pt x="36" y="9"/>
                        <a:pt x="36" y="8"/>
                      </a:cubicBezTo>
                      <a:cubicBezTo>
                        <a:pt x="36" y="6"/>
                        <a:pt x="34" y="4"/>
                        <a:pt x="33" y="3"/>
                      </a:cubicBezTo>
                      <a:cubicBezTo>
                        <a:pt x="31" y="1"/>
                        <a:pt x="29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21" y="1"/>
                        <a:pt x="19" y="3"/>
                      </a:cubicBezTo>
                      <a:cubicBezTo>
                        <a:pt x="17" y="4"/>
                        <a:pt x="16" y="6"/>
                        <a:pt x="16" y="8"/>
                      </a:cubicBezTo>
                      <a:cubicBezTo>
                        <a:pt x="16" y="9"/>
                        <a:pt x="16" y="10"/>
                        <a:pt x="16" y="11"/>
                      </a:cubicBezTo>
                      <a:cubicBezTo>
                        <a:pt x="16" y="12"/>
                        <a:pt x="16" y="14"/>
                        <a:pt x="16" y="15"/>
                      </a:cubicBezTo>
                      <a:cubicBezTo>
                        <a:pt x="16" y="16"/>
                        <a:pt x="16" y="16"/>
                        <a:pt x="16" y="16"/>
                      </a:cubicBezTo>
                      <a:cubicBezTo>
                        <a:pt x="15" y="16"/>
                        <a:pt x="15" y="17"/>
                        <a:pt x="15" y="17"/>
                      </a:cubicBezTo>
                      <a:cubicBezTo>
                        <a:pt x="15" y="18"/>
                        <a:pt x="15" y="18"/>
                        <a:pt x="15" y="19"/>
                      </a:cubicBezTo>
                      <a:cubicBezTo>
                        <a:pt x="15" y="20"/>
                        <a:pt x="15" y="21"/>
                        <a:pt x="16" y="22"/>
                      </a:cubicBezTo>
                      <a:cubicBezTo>
                        <a:pt x="16" y="22"/>
                        <a:pt x="16" y="23"/>
                        <a:pt x="17" y="24"/>
                      </a:cubicBezTo>
                      <a:cubicBezTo>
                        <a:pt x="17" y="25"/>
                        <a:pt x="17" y="27"/>
                        <a:pt x="18" y="28"/>
                      </a:cubicBezTo>
                      <a:cubicBezTo>
                        <a:pt x="19" y="28"/>
                        <a:pt x="19" y="28"/>
                        <a:pt x="19" y="29"/>
                      </a:cubicBezTo>
                      <a:cubicBezTo>
                        <a:pt x="19" y="30"/>
                        <a:pt x="18" y="31"/>
                        <a:pt x="18" y="32"/>
                      </a:cubicBezTo>
                      <a:cubicBezTo>
                        <a:pt x="18" y="32"/>
                        <a:pt x="18" y="33"/>
                        <a:pt x="18" y="33"/>
                      </a:cubicBezTo>
                      <a:cubicBezTo>
                        <a:pt x="17" y="33"/>
                        <a:pt x="17" y="33"/>
                        <a:pt x="17" y="34"/>
                      </a:cubicBezTo>
                      <a:cubicBezTo>
                        <a:pt x="17" y="35"/>
                        <a:pt x="16" y="36"/>
                        <a:pt x="16" y="36"/>
                      </a:cubicBezTo>
                      <a:cubicBezTo>
                        <a:pt x="16" y="37"/>
                        <a:pt x="16" y="37"/>
                        <a:pt x="15" y="37"/>
                      </a:cubicBezTo>
                      <a:cubicBezTo>
                        <a:pt x="14" y="38"/>
                        <a:pt x="13" y="38"/>
                        <a:pt x="11" y="39"/>
                      </a:cubicBezTo>
                      <a:cubicBezTo>
                        <a:pt x="10" y="39"/>
                        <a:pt x="8" y="40"/>
                        <a:pt x="7" y="41"/>
                      </a:cubicBezTo>
                      <a:cubicBezTo>
                        <a:pt x="5" y="41"/>
                        <a:pt x="4" y="42"/>
                        <a:pt x="2" y="43"/>
                      </a:cubicBezTo>
                      <a:cubicBezTo>
                        <a:pt x="1" y="43"/>
                        <a:pt x="1" y="44"/>
                        <a:pt x="0" y="45"/>
                      </a:cubicBezTo>
                      <a:cubicBezTo>
                        <a:pt x="0" y="47"/>
                        <a:pt x="0" y="47"/>
                        <a:pt x="0" y="47"/>
                      </a:cubicBezTo>
                      <a:cubicBezTo>
                        <a:pt x="23" y="47"/>
                        <a:pt x="23" y="47"/>
                        <a:pt x="23" y="47"/>
                      </a:cubicBezTo>
                      <a:cubicBezTo>
                        <a:pt x="23" y="43"/>
                        <a:pt x="23" y="43"/>
                        <a:pt x="23" y="43"/>
                      </a:cubicBezTo>
                      <a:close/>
                      <a:moveTo>
                        <a:pt x="23" y="43"/>
                      </a:moveTo>
                      <a:cubicBezTo>
                        <a:pt x="23" y="43"/>
                        <a:pt x="23" y="43"/>
                        <a:pt x="23" y="43"/>
                      </a:cubicBezTo>
                    </a:path>
                  </a:pathLst>
                </a:custGeom>
                <a:solidFill>
                  <a:srgbClr val="44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82935" tIns="41468" rIns="82935" bIns="4146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1pPr>
                  <a:lvl2pPr marL="456895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2pPr>
                  <a:lvl3pPr marL="913786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3pPr>
                  <a:lvl4pPr marL="1370680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4pPr>
                  <a:lvl5pPr marL="1827574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5pPr>
                  <a:lvl6pPr marL="2284467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6pPr>
                  <a:lvl7pPr marL="2741360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7pPr>
                  <a:lvl8pPr marL="3198255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8pPr>
                  <a:lvl9pPr marL="3655148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defTabSz="829361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lt"/>
                    <a:ea typeface="+mn-ea"/>
                    <a:cs typeface="Arial" charset="0"/>
                  </a:endParaRPr>
                </a:p>
              </p:txBody>
            </p:sp>
            <p:sp>
              <p:nvSpPr>
                <p:cNvPr id="27" name="Freeform 167">
                  <a:extLst>
                    <a:ext uri="{FF2B5EF4-FFF2-40B4-BE49-F238E27FC236}">
                      <a16:creationId xmlns:a16="http://schemas.microsoft.com/office/drawing/2014/main" id="{648C67CC-286B-44D1-8C24-D81F84564C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95" y="1928"/>
                  <a:ext cx="144" cy="135"/>
                </a:xfrm>
                <a:custGeom>
                  <a:avLst/>
                  <a:gdLst>
                    <a:gd name="T0" fmla="*/ 59 w 61"/>
                    <a:gd name="T1" fmla="*/ 52 h 57"/>
                    <a:gd name="T2" fmla="*/ 43 w 61"/>
                    <a:gd name="T3" fmla="*/ 45 h 57"/>
                    <a:gd name="T4" fmla="*/ 42 w 61"/>
                    <a:gd name="T5" fmla="*/ 44 h 57"/>
                    <a:gd name="T6" fmla="*/ 41 w 61"/>
                    <a:gd name="T7" fmla="*/ 41 h 57"/>
                    <a:gd name="T8" fmla="*/ 40 w 61"/>
                    <a:gd name="T9" fmla="*/ 40 h 57"/>
                    <a:gd name="T10" fmla="*/ 39 w 61"/>
                    <a:gd name="T11" fmla="*/ 39 h 57"/>
                    <a:gd name="T12" fmla="*/ 41 w 61"/>
                    <a:gd name="T13" fmla="*/ 32 h 57"/>
                    <a:gd name="T14" fmla="*/ 41 w 61"/>
                    <a:gd name="T15" fmla="*/ 32 h 57"/>
                    <a:gd name="T16" fmla="*/ 43 w 61"/>
                    <a:gd name="T17" fmla="*/ 26 h 57"/>
                    <a:gd name="T18" fmla="*/ 43 w 61"/>
                    <a:gd name="T19" fmla="*/ 26 h 57"/>
                    <a:gd name="T20" fmla="*/ 44 w 61"/>
                    <a:gd name="T21" fmla="*/ 21 h 57"/>
                    <a:gd name="T22" fmla="*/ 43 w 61"/>
                    <a:gd name="T23" fmla="*/ 21 h 57"/>
                    <a:gd name="T24" fmla="*/ 43 w 61"/>
                    <a:gd name="T25" fmla="*/ 19 h 57"/>
                    <a:gd name="T26" fmla="*/ 43 w 61"/>
                    <a:gd name="T27" fmla="*/ 11 h 57"/>
                    <a:gd name="T28" fmla="*/ 41 w 61"/>
                    <a:gd name="T29" fmla="*/ 7 h 57"/>
                    <a:gd name="T30" fmla="*/ 36 w 61"/>
                    <a:gd name="T31" fmla="*/ 3 h 57"/>
                    <a:gd name="T32" fmla="*/ 36 w 61"/>
                    <a:gd name="T33" fmla="*/ 1 h 57"/>
                    <a:gd name="T34" fmla="*/ 37 w 61"/>
                    <a:gd name="T35" fmla="*/ 0 h 57"/>
                    <a:gd name="T36" fmla="*/ 37 w 61"/>
                    <a:gd name="T37" fmla="*/ 0 h 57"/>
                    <a:gd name="T38" fmla="*/ 36 w 61"/>
                    <a:gd name="T39" fmla="*/ 0 h 57"/>
                    <a:gd name="T40" fmla="*/ 31 w 61"/>
                    <a:gd name="T41" fmla="*/ 1 h 57"/>
                    <a:gd name="T42" fmla="*/ 23 w 61"/>
                    <a:gd name="T43" fmla="*/ 5 h 57"/>
                    <a:gd name="T44" fmla="*/ 19 w 61"/>
                    <a:gd name="T45" fmla="*/ 10 h 57"/>
                    <a:gd name="T46" fmla="*/ 19 w 61"/>
                    <a:gd name="T47" fmla="*/ 13 h 57"/>
                    <a:gd name="T48" fmla="*/ 19 w 61"/>
                    <a:gd name="T49" fmla="*/ 19 h 57"/>
                    <a:gd name="T50" fmla="*/ 19 w 61"/>
                    <a:gd name="T51" fmla="*/ 20 h 57"/>
                    <a:gd name="T52" fmla="*/ 18 w 61"/>
                    <a:gd name="T53" fmla="*/ 22 h 57"/>
                    <a:gd name="T54" fmla="*/ 18 w 61"/>
                    <a:gd name="T55" fmla="*/ 23 h 57"/>
                    <a:gd name="T56" fmla="*/ 19 w 61"/>
                    <a:gd name="T57" fmla="*/ 27 h 57"/>
                    <a:gd name="T58" fmla="*/ 20 w 61"/>
                    <a:gd name="T59" fmla="*/ 29 h 57"/>
                    <a:gd name="T60" fmla="*/ 22 w 61"/>
                    <a:gd name="T61" fmla="*/ 34 h 57"/>
                    <a:gd name="T62" fmla="*/ 23 w 61"/>
                    <a:gd name="T63" fmla="*/ 35 h 57"/>
                    <a:gd name="T64" fmla="*/ 22 w 61"/>
                    <a:gd name="T65" fmla="*/ 39 h 57"/>
                    <a:gd name="T66" fmla="*/ 22 w 61"/>
                    <a:gd name="T67" fmla="*/ 40 h 57"/>
                    <a:gd name="T68" fmla="*/ 20 w 61"/>
                    <a:gd name="T69" fmla="*/ 41 h 57"/>
                    <a:gd name="T70" fmla="*/ 19 w 61"/>
                    <a:gd name="T71" fmla="*/ 44 h 57"/>
                    <a:gd name="T72" fmla="*/ 19 w 61"/>
                    <a:gd name="T73" fmla="*/ 45 h 57"/>
                    <a:gd name="T74" fmla="*/ 14 w 61"/>
                    <a:gd name="T75" fmla="*/ 47 h 57"/>
                    <a:gd name="T76" fmla="*/ 8 w 61"/>
                    <a:gd name="T77" fmla="*/ 49 h 57"/>
                    <a:gd name="T78" fmla="*/ 3 w 61"/>
                    <a:gd name="T79" fmla="*/ 52 h 57"/>
                    <a:gd name="T80" fmla="*/ 0 w 61"/>
                    <a:gd name="T81" fmla="*/ 54 h 57"/>
                    <a:gd name="T82" fmla="*/ 0 w 61"/>
                    <a:gd name="T83" fmla="*/ 57 h 57"/>
                    <a:gd name="T84" fmla="*/ 61 w 61"/>
                    <a:gd name="T85" fmla="*/ 57 h 57"/>
                    <a:gd name="T86" fmla="*/ 61 w 61"/>
                    <a:gd name="T87" fmla="*/ 54 h 57"/>
                    <a:gd name="T88" fmla="*/ 59 w 61"/>
                    <a:gd name="T89" fmla="*/ 52 h 57"/>
                    <a:gd name="T90" fmla="*/ 59 w 61"/>
                    <a:gd name="T91" fmla="*/ 52 h 57"/>
                    <a:gd name="T92" fmla="*/ 59 w 61"/>
                    <a:gd name="T93" fmla="*/ 52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61" h="57">
                      <a:moveTo>
                        <a:pt x="59" y="52"/>
                      </a:moveTo>
                      <a:cubicBezTo>
                        <a:pt x="53" y="49"/>
                        <a:pt x="48" y="47"/>
                        <a:pt x="43" y="45"/>
                      </a:cubicBezTo>
                      <a:cubicBezTo>
                        <a:pt x="42" y="45"/>
                        <a:pt x="42" y="45"/>
                        <a:pt x="42" y="44"/>
                      </a:cubicBezTo>
                      <a:cubicBezTo>
                        <a:pt x="41" y="43"/>
                        <a:pt x="41" y="42"/>
                        <a:pt x="41" y="41"/>
                      </a:cubicBezTo>
                      <a:cubicBezTo>
                        <a:pt x="41" y="41"/>
                        <a:pt x="40" y="40"/>
                        <a:pt x="40" y="40"/>
                      </a:cubicBezTo>
                      <a:cubicBezTo>
                        <a:pt x="39" y="40"/>
                        <a:pt x="39" y="39"/>
                        <a:pt x="39" y="39"/>
                      </a:cubicBezTo>
                      <a:cubicBezTo>
                        <a:pt x="39" y="37"/>
                        <a:pt x="39" y="34"/>
                        <a:pt x="41" y="32"/>
                      </a:cubicBezTo>
                      <a:cubicBezTo>
                        <a:pt x="41" y="32"/>
                        <a:pt x="41" y="32"/>
                        <a:pt x="41" y="32"/>
                      </a:cubicBezTo>
                      <a:cubicBezTo>
                        <a:pt x="42" y="30"/>
                        <a:pt x="42" y="28"/>
                        <a:pt x="43" y="26"/>
                      </a:cubicBezTo>
                      <a:cubicBezTo>
                        <a:pt x="43" y="26"/>
                        <a:pt x="43" y="26"/>
                        <a:pt x="43" y="26"/>
                      </a:cubicBezTo>
                      <a:cubicBezTo>
                        <a:pt x="43" y="24"/>
                        <a:pt x="43" y="23"/>
                        <a:pt x="44" y="21"/>
                      </a:cubicBezTo>
                      <a:cubicBezTo>
                        <a:pt x="44" y="21"/>
                        <a:pt x="43" y="21"/>
                        <a:pt x="43" y="21"/>
                      </a:cubicBezTo>
                      <a:cubicBezTo>
                        <a:pt x="43" y="20"/>
                        <a:pt x="43" y="20"/>
                        <a:pt x="43" y="19"/>
                      </a:cubicBezTo>
                      <a:cubicBezTo>
                        <a:pt x="43" y="16"/>
                        <a:pt x="43" y="14"/>
                        <a:pt x="43" y="11"/>
                      </a:cubicBezTo>
                      <a:cubicBezTo>
                        <a:pt x="43" y="9"/>
                        <a:pt x="42" y="8"/>
                        <a:pt x="41" y="7"/>
                      </a:cubicBezTo>
                      <a:cubicBezTo>
                        <a:pt x="39" y="5"/>
                        <a:pt x="38" y="4"/>
                        <a:pt x="36" y="3"/>
                      </a:cubicBezTo>
                      <a:cubicBezTo>
                        <a:pt x="36" y="2"/>
                        <a:pt x="36" y="2"/>
                        <a:pt x="36" y="1"/>
                      </a:cubicBezTo>
                      <a:cubicBezTo>
                        <a:pt x="37" y="1"/>
                        <a:pt x="37" y="1"/>
                        <a:pt x="37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7" y="0"/>
                        <a:pt x="36" y="0"/>
                        <a:pt x="36" y="0"/>
                      </a:cubicBezTo>
                      <a:cubicBezTo>
                        <a:pt x="34" y="0"/>
                        <a:pt x="33" y="1"/>
                        <a:pt x="31" y="1"/>
                      </a:cubicBezTo>
                      <a:cubicBezTo>
                        <a:pt x="28" y="2"/>
                        <a:pt x="25" y="3"/>
                        <a:pt x="23" y="5"/>
                      </a:cubicBezTo>
                      <a:cubicBezTo>
                        <a:pt x="21" y="6"/>
                        <a:pt x="20" y="8"/>
                        <a:pt x="19" y="10"/>
                      </a:cubicBezTo>
                      <a:cubicBezTo>
                        <a:pt x="19" y="11"/>
                        <a:pt x="19" y="12"/>
                        <a:pt x="19" y="13"/>
                      </a:cubicBezTo>
                      <a:cubicBezTo>
                        <a:pt x="19" y="15"/>
                        <a:pt x="19" y="17"/>
                        <a:pt x="19" y="19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8" y="20"/>
                        <a:pt x="18" y="21"/>
                        <a:pt x="18" y="22"/>
                      </a:cubicBezTo>
                      <a:cubicBezTo>
                        <a:pt x="18" y="22"/>
                        <a:pt x="18" y="23"/>
                        <a:pt x="18" y="23"/>
                      </a:cubicBezTo>
                      <a:cubicBezTo>
                        <a:pt x="19" y="24"/>
                        <a:pt x="19" y="25"/>
                        <a:pt x="19" y="27"/>
                      </a:cubicBezTo>
                      <a:cubicBezTo>
                        <a:pt x="19" y="28"/>
                        <a:pt x="20" y="28"/>
                        <a:pt x="20" y="29"/>
                      </a:cubicBezTo>
                      <a:cubicBezTo>
                        <a:pt x="20" y="31"/>
                        <a:pt x="21" y="33"/>
                        <a:pt x="22" y="34"/>
                      </a:cubicBezTo>
                      <a:cubicBezTo>
                        <a:pt x="23" y="34"/>
                        <a:pt x="23" y="35"/>
                        <a:pt x="23" y="35"/>
                      </a:cubicBezTo>
                      <a:cubicBezTo>
                        <a:pt x="23" y="36"/>
                        <a:pt x="22" y="38"/>
                        <a:pt x="22" y="39"/>
                      </a:cubicBezTo>
                      <a:cubicBezTo>
                        <a:pt x="22" y="39"/>
                        <a:pt x="22" y="40"/>
                        <a:pt x="22" y="40"/>
                      </a:cubicBezTo>
                      <a:cubicBezTo>
                        <a:pt x="21" y="40"/>
                        <a:pt x="21" y="41"/>
                        <a:pt x="20" y="41"/>
                      </a:cubicBezTo>
                      <a:cubicBezTo>
                        <a:pt x="20" y="42"/>
                        <a:pt x="20" y="43"/>
                        <a:pt x="19" y="44"/>
                      </a:cubicBezTo>
                      <a:cubicBezTo>
                        <a:pt x="19" y="45"/>
                        <a:pt x="19" y="45"/>
                        <a:pt x="19" y="45"/>
                      </a:cubicBezTo>
                      <a:cubicBezTo>
                        <a:pt x="17" y="46"/>
                        <a:pt x="15" y="46"/>
                        <a:pt x="14" y="47"/>
                      </a:cubicBezTo>
                      <a:cubicBezTo>
                        <a:pt x="12" y="48"/>
                        <a:pt x="10" y="49"/>
                        <a:pt x="8" y="49"/>
                      </a:cubicBezTo>
                      <a:cubicBezTo>
                        <a:pt x="7" y="50"/>
                        <a:pt x="5" y="51"/>
                        <a:pt x="3" y="52"/>
                      </a:cubicBezTo>
                      <a:cubicBezTo>
                        <a:pt x="2" y="53"/>
                        <a:pt x="1" y="53"/>
                        <a:pt x="0" y="54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61" y="57"/>
                        <a:pt x="61" y="57"/>
                        <a:pt x="61" y="57"/>
                      </a:cubicBezTo>
                      <a:cubicBezTo>
                        <a:pt x="61" y="54"/>
                        <a:pt x="61" y="54"/>
                        <a:pt x="61" y="54"/>
                      </a:cubicBezTo>
                      <a:cubicBezTo>
                        <a:pt x="60" y="53"/>
                        <a:pt x="60" y="53"/>
                        <a:pt x="59" y="52"/>
                      </a:cubicBezTo>
                      <a:close/>
                      <a:moveTo>
                        <a:pt x="59" y="52"/>
                      </a:moveTo>
                      <a:cubicBezTo>
                        <a:pt x="59" y="52"/>
                        <a:pt x="59" y="52"/>
                        <a:pt x="59" y="52"/>
                      </a:cubicBezTo>
                    </a:path>
                  </a:pathLst>
                </a:custGeom>
                <a:solidFill>
                  <a:srgbClr val="4440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82935" tIns="41468" rIns="82935" bIns="41468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1pPr>
                  <a:lvl2pPr marL="456895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2pPr>
                  <a:lvl3pPr marL="913786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3pPr>
                  <a:lvl4pPr marL="1370680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4pPr>
                  <a:lvl5pPr marL="1827574" algn="ctr" rtl="0" fontAlgn="base">
                    <a:spcBef>
                      <a:spcPct val="0"/>
                    </a:spcBef>
                    <a:spcAft>
                      <a:spcPct val="0"/>
                    </a:spcAft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5pPr>
                  <a:lvl6pPr marL="2284467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6pPr>
                  <a:lvl7pPr marL="2741360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7pPr>
                  <a:lvl8pPr marL="3198255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8pPr>
                  <a:lvl9pPr marL="3655148" algn="l" defTabSz="913786" rtl="0" eaLnBrk="1" latinLnBrk="0" hangingPunct="1">
                    <a:defRPr sz="1000" kern="1200">
                      <a:solidFill>
                        <a:schemeClr val="bg1"/>
                      </a:solidFill>
                      <a:latin typeface="EYInterstate" pitchFamily="2" charset="0"/>
                      <a:ea typeface="+mn-ea"/>
                      <a:cs typeface="Arial" charset="0"/>
                    </a:defRPr>
                  </a:lvl9pPr>
                </a:lstStyle>
                <a:p>
                  <a:pPr marL="0" marR="0" lvl="0" indent="0" algn="ctr" defTabSz="829361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IN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n-lt"/>
                    <a:ea typeface="+mn-ea"/>
                    <a:cs typeface="Arial" charset="0"/>
                  </a:endParaRPr>
                </a:p>
              </p:txBody>
            </p:sp>
          </p:grpSp>
        </p:grp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4B23020B-F7AC-43FD-9F6C-08FD8FE31E71}"/>
                </a:ext>
              </a:extLst>
            </p:cNvPr>
            <p:cNvSpPr txBox="1"/>
            <p:nvPr/>
          </p:nvSpPr>
          <p:spPr>
            <a:xfrm>
              <a:off x="4899856" y="3117141"/>
              <a:ext cx="299634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375467"/>
              <a:r>
                <a:rPr lang="ru-RU" sz="1600" b="1" spc="-70" dirty="0">
                  <a:solidFill>
                    <a:schemeClr val="tx2"/>
                  </a:solidFill>
                  <a:latin typeface="+mj-lt"/>
                  <a:ea typeface="+mj-ea"/>
                  <a:cs typeface="Arial" pitchFamily="34" charset="0"/>
                </a:rPr>
                <a:t>СОТРУДНИКИ </a:t>
              </a:r>
              <a:r>
                <a:rPr lang="ru-RU" b="1" spc="-70" dirty="0">
                  <a:solidFill>
                    <a:schemeClr val="tx2"/>
                  </a:solidFill>
                  <a:ea typeface="+mj-ea"/>
                  <a:cs typeface="Arial" pitchFamily="34" charset="0"/>
                </a:rPr>
                <a:t/>
              </a:r>
              <a:br>
                <a:rPr lang="ru-RU" b="1" spc="-70" dirty="0">
                  <a:solidFill>
                    <a:schemeClr val="tx2"/>
                  </a:solidFill>
                  <a:ea typeface="+mj-ea"/>
                  <a:cs typeface="Arial" pitchFamily="34" charset="0"/>
                </a:rPr>
              </a:br>
              <a:r>
                <a:rPr lang="ru-RU" sz="1200" b="1" spc="-70" dirty="0">
                  <a:solidFill>
                    <a:schemeClr val="bg1"/>
                  </a:solidFill>
                  <a:ea typeface="+mj-ea"/>
                  <a:cs typeface="Arial" pitchFamily="34" charset="0"/>
                </a:rPr>
                <a:t>С</a:t>
              </a:r>
              <a:r>
                <a:rPr lang="ru-RU" sz="1200" dirty="0">
                  <a:solidFill>
                    <a:schemeClr val="bg1"/>
                  </a:solidFill>
                </a:rPr>
                <a:t>пециалисты, имеющие многолетний опыт работы в области расследования мошенничества, комплаенс, ПОД/ФТ и строительной </a:t>
              </a:r>
              <a:r>
                <a:rPr lang="ru-RU" sz="1200" dirty="0" smtClean="0">
                  <a:solidFill>
                    <a:schemeClr val="bg1"/>
                  </a:solidFill>
                </a:rPr>
                <a:t>экспертизы </a:t>
              </a:r>
              <a:r>
                <a:rPr lang="en-US" sz="1200" b="1" dirty="0">
                  <a:solidFill>
                    <a:schemeClr val="bg1"/>
                  </a:solidFill>
                  <a:latin typeface="+mj-lt"/>
                </a:rPr>
                <a:t>(ACCA, CFE, CAMS)</a:t>
              </a:r>
              <a:endParaRPr lang="ru-RU" sz="1200" b="1" dirty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156" name="Picture 155">
            <a:extLst>
              <a:ext uri="{FF2B5EF4-FFF2-40B4-BE49-F238E27FC236}">
                <a16:creationId xmlns:a16="http://schemas.microsoft.com/office/drawing/2014/main" id="{B16E6B47-8F8D-487D-80EE-1842F1CFBE3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7349" y="6341999"/>
            <a:ext cx="327213" cy="301304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4AD012D9-C089-48CF-BA79-458ADE68E666}"/>
              </a:ext>
            </a:extLst>
          </p:cNvPr>
          <p:cNvSpPr txBox="1"/>
          <p:nvPr/>
        </p:nvSpPr>
        <p:spPr>
          <a:xfrm>
            <a:off x="356400" y="331200"/>
            <a:ext cx="10996184" cy="68762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5400" b="1" spc="-150">
                <a:gradFill>
                  <a:gsLst>
                    <a:gs pos="0">
                      <a:schemeClr val="tx2"/>
                    </a:gs>
                    <a:gs pos="100000">
                      <a:srgbClr val="65FF8D"/>
                    </a:gs>
                  </a:gsLst>
                  <a:lin ang="6000000" scaled="0"/>
                </a:gradFill>
                <a:effectLst>
                  <a:outerShdw blurRad="381000" sx="105000" sy="105000" algn="ctr" rotWithShape="0">
                    <a:srgbClr val="65E5FF">
                      <a:alpha val="40000"/>
                    </a:srgbClr>
                  </a:outerShdw>
                </a:effectLst>
                <a:latin typeface="+mj-lt"/>
              </a:defRPr>
            </a:lvl1pPr>
          </a:lstStyle>
          <a:p>
            <a:pPr algn="l">
              <a:lnSpc>
                <a:spcPct val="80000"/>
              </a:lnSpc>
            </a:pPr>
            <a:r>
              <a:rPr lang="ru-RU" sz="48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Б1 Форензик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ru-RU" dirty="0" smtClean="0"/>
              <a:t>Страница </a:t>
            </a:r>
            <a:fld id="{F1BC30E3-FFE5-4B91-AA19-87A149EBB9EE}" type="slidenum">
              <a:rPr smtClean="0"/>
              <a:pPr/>
              <a:t>14</a:t>
            </a:fld>
            <a:endParaRPr dirty="0"/>
          </a:p>
        </p:txBody>
      </p:sp>
      <p:sp>
        <p:nvSpPr>
          <p:cNvPr id="59" name="Google Shape;2904;p55"/>
          <p:cNvSpPr/>
          <p:nvPr/>
        </p:nvSpPr>
        <p:spPr>
          <a:xfrm rot="20675667">
            <a:off x="7409946" y="5050589"/>
            <a:ext cx="1015197" cy="1476682"/>
          </a:xfrm>
          <a:custGeom>
            <a:avLst/>
            <a:gdLst/>
            <a:ahLst/>
            <a:cxnLst/>
            <a:rect l="l" t="t" r="r" b="b"/>
            <a:pathLst>
              <a:path w="46564" h="64386" extrusionOk="0">
                <a:moveTo>
                  <a:pt x="19493" y="301"/>
                </a:moveTo>
                <a:cubicBezTo>
                  <a:pt x="19450" y="301"/>
                  <a:pt x="19394" y="310"/>
                  <a:pt x="19323" y="326"/>
                </a:cubicBezTo>
                <a:cubicBezTo>
                  <a:pt x="18829" y="442"/>
                  <a:pt x="18339" y="556"/>
                  <a:pt x="17863" y="699"/>
                </a:cubicBezTo>
                <a:cubicBezTo>
                  <a:pt x="17459" y="824"/>
                  <a:pt x="17115" y="1035"/>
                  <a:pt x="16955" y="1418"/>
                </a:cubicBezTo>
                <a:cubicBezTo>
                  <a:pt x="16981" y="1424"/>
                  <a:pt x="17004" y="1434"/>
                  <a:pt x="17022" y="1434"/>
                </a:cubicBezTo>
                <a:cubicBezTo>
                  <a:pt x="17026" y="1434"/>
                  <a:pt x="17029" y="1434"/>
                  <a:pt x="17033" y="1433"/>
                </a:cubicBezTo>
                <a:cubicBezTo>
                  <a:pt x="17599" y="1289"/>
                  <a:pt x="18171" y="1232"/>
                  <a:pt x="18758" y="1196"/>
                </a:cubicBezTo>
                <a:cubicBezTo>
                  <a:pt x="19209" y="1167"/>
                  <a:pt x="19495" y="914"/>
                  <a:pt x="19591" y="545"/>
                </a:cubicBezTo>
                <a:cubicBezTo>
                  <a:pt x="19636" y="375"/>
                  <a:pt x="19619" y="301"/>
                  <a:pt x="19493" y="301"/>
                </a:cubicBezTo>
                <a:close/>
                <a:moveTo>
                  <a:pt x="15351" y="1896"/>
                </a:moveTo>
                <a:cubicBezTo>
                  <a:pt x="15193" y="1896"/>
                  <a:pt x="15045" y="1921"/>
                  <a:pt x="14904" y="2023"/>
                </a:cubicBezTo>
                <a:cubicBezTo>
                  <a:pt x="14671" y="2184"/>
                  <a:pt x="14443" y="2363"/>
                  <a:pt x="14507" y="2663"/>
                </a:cubicBezTo>
                <a:cubicBezTo>
                  <a:pt x="15051" y="2617"/>
                  <a:pt x="15508" y="2434"/>
                  <a:pt x="15863" y="1919"/>
                </a:cubicBezTo>
                <a:lnTo>
                  <a:pt x="15863" y="1919"/>
                </a:lnTo>
                <a:cubicBezTo>
                  <a:pt x="15855" y="1919"/>
                  <a:pt x="15848" y="1919"/>
                  <a:pt x="15840" y="1919"/>
                </a:cubicBezTo>
                <a:cubicBezTo>
                  <a:pt x="15665" y="1919"/>
                  <a:pt x="15503" y="1896"/>
                  <a:pt x="15351" y="1896"/>
                </a:cubicBezTo>
                <a:close/>
                <a:moveTo>
                  <a:pt x="22800" y="0"/>
                </a:moveTo>
                <a:cubicBezTo>
                  <a:pt x="22630" y="0"/>
                  <a:pt x="22458" y="8"/>
                  <a:pt x="22289" y="19"/>
                </a:cubicBezTo>
                <a:cubicBezTo>
                  <a:pt x="21928" y="41"/>
                  <a:pt x="21538" y="22"/>
                  <a:pt x="21255" y="387"/>
                </a:cubicBezTo>
                <a:cubicBezTo>
                  <a:pt x="21488" y="448"/>
                  <a:pt x="21688" y="516"/>
                  <a:pt x="21896" y="559"/>
                </a:cubicBezTo>
                <a:cubicBezTo>
                  <a:pt x="22425" y="667"/>
                  <a:pt x="22969" y="742"/>
                  <a:pt x="23492" y="874"/>
                </a:cubicBezTo>
                <a:cubicBezTo>
                  <a:pt x="24669" y="1175"/>
                  <a:pt x="25899" y="1314"/>
                  <a:pt x="27159" y="1425"/>
                </a:cubicBezTo>
                <a:cubicBezTo>
                  <a:pt x="27828" y="1486"/>
                  <a:pt x="28515" y="1494"/>
                  <a:pt x="29141" y="1737"/>
                </a:cubicBezTo>
                <a:cubicBezTo>
                  <a:pt x="30140" y="2130"/>
                  <a:pt x="31149" y="2520"/>
                  <a:pt x="32168" y="2921"/>
                </a:cubicBezTo>
                <a:cubicBezTo>
                  <a:pt x="32437" y="3028"/>
                  <a:pt x="32705" y="3132"/>
                  <a:pt x="32952" y="3264"/>
                </a:cubicBezTo>
                <a:cubicBezTo>
                  <a:pt x="33707" y="3658"/>
                  <a:pt x="34448" y="4077"/>
                  <a:pt x="35220" y="4470"/>
                </a:cubicBezTo>
                <a:cubicBezTo>
                  <a:pt x="35482" y="4602"/>
                  <a:pt x="35790" y="4674"/>
                  <a:pt x="36076" y="4774"/>
                </a:cubicBezTo>
                <a:cubicBezTo>
                  <a:pt x="36051" y="4696"/>
                  <a:pt x="36005" y="4649"/>
                  <a:pt x="35947" y="4610"/>
                </a:cubicBezTo>
                <a:cubicBezTo>
                  <a:pt x="35879" y="4559"/>
                  <a:pt x="35786" y="4528"/>
                  <a:pt x="35736" y="4470"/>
                </a:cubicBezTo>
                <a:cubicBezTo>
                  <a:pt x="35139" y="3808"/>
                  <a:pt x="34419" y="3275"/>
                  <a:pt x="33529" y="2910"/>
                </a:cubicBezTo>
                <a:cubicBezTo>
                  <a:pt x="32705" y="2570"/>
                  <a:pt x="31922" y="2176"/>
                  <a:pt x="31085" y="1905"/>
                </a:cubicBezTo>
                <a:cubicBezTo>
                  <a:pt x="29936" y="1529"/>
                  <a:pt x="28763" y="1232"/>
                  <a:pt x="27614" y="931"/>
                </a:cubicBezTo>
                <a:cubicBezTo>
                  <a:pt x="27184" y="820"/>
                  <a:pt x="26730" y="756"/>
                  <a:pt x="26282" y="721"/>
                </a:cubicBezTo>
                <a:cubicBezTo>
                  <a:pt x="26050" y="699"/>
                  <a:pt x="25839" y="738"/>
                  <a:pt x="25607" y="617"/>
                </a:cubicBezTo>
                <a:cubicBezTo>
                  <a:pt x="25259" y="437"/>
                  <a:pt x="24859" y="316"/>
                  <a:pt x="24464" y="216"/>
                </a:cubicBezTo>
                <a:cubicBezTo>
                  <a:pt x="24078" y="120"/>
                  <a:pt x="23670" y="59"/>
                  <a:pt x="23270" y="22"/>
                </a:cubicBezTo>
                <a:cubicBezTo>
                  <a:pt x="23115" y="7"/>
                  <a:pt x="22958" y="0"/>
                  <a:pt x="22800" y="0"/>
                </a:cubicBezTo>
                <a:close/>
                <a:moveTo>
                  <a:pt x="25295" y="4538"/>
                </a:moveTo>
                <a:cubicBezTo>
                  <a:pt x="25245" y="4592"/>
                  <a:pt x="25145" y="4645"/>
                  <a:pt x="25148" y="4696"/>
                </a:cubicBezTo>
                <a:cubicBezTo>
                  <a:pt x="25156" y="4889"/>
                  <a:pt x="25341" y="4853"/>
                  <a:pt x="25485" y="4864"/>
                </a:cubicBezTo>
                <a:cubicBezTo>
                  <a:pt x="25513" y="4846"/>
                  <a:pt x="25538" y="4825"/>
                  <a:pt x="25564" y="4807"/>
                </a:cubicBezTo>
                <a:cubicBezTo>
                  <a:pt x="25474" y="4717"/>
                  <a:pt x="25384" y="4628"/>
                  <a:pt x="25295" y="4538"/>
                </a:cubicBezTo>
                <a:close/>
                <a:moveTo>
                  <a:pt x="21015" y="2241"/>
                </a:moveTo>
                <a:cubicBezTo>
                  <a:pt x="20727" y="2241"/>
                  <a:pt x="20444" y="2291"/>
                  <a:pt x="20167" y="2445"/>
                </a:cubicBezTo>
                <a:cubicBezTo>
                  <a:pt x="19999" y="2538"/>
                  <a:pt x="19756" y="2549"/>
                  <a:pt x="19552" y="2559"/>
                </a:cubicBezTo>
                <a:cubicBezTo>
                  <a:pt x="19493" y="2561"/>
                  <a:pt x="19434" y="2562"/>
                  <a:pt x="19375" y="2562"/>
                </a:cubicBezTo>
                <a:cubicBezTo>
                  <a:pt x="19134" y="2562"/>
                  <a:pt x="18893" y="2547"/>
                  <a:pt x="18654" y="2538"/>
                </a:cubicBezTo>
                <a:cubicBezTo>
                  <a:pt x="18281" y="2524"/>
                  <a:pt x="17899" y="2552"/>
                  <a:pt x="17548" y="2485"/>
                </a:cubicBezTo>
                <a:cubicBezTo>
                  <a:pt x="17391" y="2453"/>
                  <a:pt x="17240" y="2435"/>
                  <a:pt x="17091" y="2435"/>
                </a:cubicBezTo>
                <a:cubicBezTo>
                  <a:pt x="16899" y="2435"/>
                  <a:pt x="16710" y="2464"/>
                  <a:pt x="16517" y="2531"/>
                </a:cubicBezTo>
                <a:cubicBezTo>
                  <a:pt x="16382" y="2577"/>
                  <a:pt x="16242" y="2617"/>
                  <a:pt x="16103" y="2638"/>
                </a:cubicBezTo>
                <a:cubicBezTo>
                  <a:pt x="14889" y="2825"/>
                  <a:pt x="13816" y="3318"/>
                  <a:pt x="12778" y="3865"/>
                </a:cubicBezTo>
                <a:cubicBezTo>
                  <a:pt x="12653" y="3930"/>
                  <a:pt x="12489" y="4009"/>
                  <a:pt x="12506" y="4202"/>
                </a:cubicBezTo>
                <a:cubicBezTo>
                  <a:pt x="13008" y="4044"/>
                  <a:pt x="13494" y="3865"/>
                  <a:pt x="13992" y="3740"/>
                </a:cubicBezTo>
                <a:cubicBezTo>
                  <a:pt x="14707" y="3561"/>
                  <a:pt x="15444" y="3436"/>
                  <a:pt x="16171" y="3254"/>
                </a:cubicBezTo>
                <a:cubicBezTo>
                  <a:pt x="16874" y="3077"/>
                  <a:pt x="17582" y="3012"/>
                  <a:pt x="18297" y="3012"/>
                </a:cubicBezTo>
                <a:cubicBezTo>
                  <a:pt x="18580" y="3012"/>
                  <a:pt x="18863" y="3022"/>
                  <a:pt x="19148" y="3039"/>
                </a:cubicBezTo>
                <a:cubicBezTo>
                  <a:pt x="19406" y="3054"/>
                  <a:pt x="19664" y="3067"/>
                  <a:pt x="19923" y="3067"/>
                </a:cubicBezTo>
                <a:cubicBezTo>
                  <a:pt x="20241" y="3067"/>
                  <a:pt x="20561" y="3047"/>
                  <a:pt x="20887" y="2982"/>
                </a:cubicBezTo>
                <a:cubicBezTo>
                  <a:pt x="21035" y="2952"/>
                  <a:pt x="21198" y="2935"/>
                  <a:pt x="21360" y="2935"/>
                </a:cubicBezTo>
                <a:cubicBezTo>
                  <a:pt x="21546" y="2935"/>
                  <a:pt x="21730" y="2957"/>
                  <a:pt x="21888" y="3007"/>
                </a:cubicBezTo>
                <a:cubicBezTo>
                  <a:pt x="22222" y="3111"/>
                  <a:pt x="22557" y="3156"/>
                  <a:pt x="22895" y="3156"/>
                </a:cubicBezTo>
                <a:cubicBezTo>
                  <a:pt x="23135" y="3156"/>
                  <a:pt x="23378" y="3133"/>
                  <a:pt x="23624" y="3093"/>
                </a:cubicBezTo>
                <a:cubicBezTo>
                  <a:pt x="23729" y="3075"/>
                  <a:pt x="23829" y="3067"/>
                  <a:pt x="23925" y="3067"/>
                </a:cubicBezTo>
                <a:cubicBezTo>
                  <a:pt x="24290" y="3067"/>
                  <a:pt x="24588" y="3194"/>
                  <a:pt x="24826" y="3472"/>
                </a:cubicBezTo>
                <a:cubicBezTo>
                  <a:pt x="24877" y="3533"/>
                  <a:pt x="24955" y="3586"/>
                  <a:pt x="25037" y="3611"/>
                </a:cubicBezTo>
                <a:cubicBezTo>
                  <a:pt x="25405" y="3722"/>
                  <a:pt x="25774" y="3830"/>
                  <a:pt x="26172" y="3830"/>
                </a:cubicBezTo>
                <a:cubicBezTo>
                  <a:pt x="26278" y="3830"/>
                  <a:pt x="26386" y="3822"/>
                  <a:pt x="26497" y="3804"/>
                </a:cubicBezTo>
                <a:cubicBezTo>
                  <a:pt x="26559" y="3793"/>
                  <a:pt x="26624" y="3789"/>
                  <a:pt x="26689" y="3789"/>
                </a:cubicBezTo>
                <a:cubicBezTo>
                  <a:pt x="26789" y="3789"/>
                  <a:pt x="26890" y="3799"/>
                  <a:pt x="26988" y="3812"/>
                </a:cubicBezTo>
                <a:cubicBezTo>
                  <a:pt x="27907" y="3926"/>
                  <a:pt x="28784" y="4173"/>
                  <a:pt x="29635" y="4516"/>
                </a:cubicBezTo>
                <a:cubicBezTo>
                  <a:pt x="30616" y="4911"/>
                  <a:pt x="31628" y="5261"/>
                  <a:pt x="32745" y="5404"/>
                </a:cubicBezTo>
                <a:cubicBezTo>
                  <a:pt x="32782" y="5410"/>
                  <a:pt x="32822" y="5410"/>
                  <a:pt x="32861" y="5410"/>
                </a:cubicBezTo>
                <a:cubicBezTo>
                  <a:pt x="32881" y="5410"/>
                  <a:pt x="32900" y="5410"/>
                  <a:pt x="32920" y="5410"/>
                </a:cubicBezTo>
                <a:cubicBezTo>
                  <a:pt x="32939" y="5410"/>
                  <a:pt x="32959" y="5410"/>
                  <a:pt x="32977" y="5411"/>
                </a:cubicBezTo>
                <a:cubicBezTo>
                  <a:pt x="32988" y="5386"/>
                  <a:pt x="32995" y="5358"/>
                  <a:pt x="33006" y="5332"/>
                </a:cubicBezTo>
                <a:cubicBezTo>
                  <a:pt x="32834" y="5246"/>
                  <a:pt x="32666" y="5165"/>
                  <a:pt x="32494" y="5082"/>
                </a:cubicBezTo>
                <a:cubicBezTo>
                  <a:pt x="32065" y="4874"/>
                  <a:pt x="31635" y="4678"/>
                  <a:pt x="31213" y="4470"/>
                </a:cubicBezTo>
                <a:cubicBezTo>
                  <a:pt x="30265" y="4001"/>
                  <a:pt x="29288" y="3615"/>
                  <a:pt x="28236" y="3390"/>
                </a:cubicBezTo>
                <a:cubicBezTo>
                  <a:pt x="27724" y="3279"/>
                  <a:pt x="27213" y="3172"/>
                  <a:pt x="26705" y="3071"/>
                </a:cubicBezTo>
                <a:cubicBezTo>
                  <a:pt x="25978" y="2928"/>
                  <a:pt x="25259" y="2764"/>
                  <a:pt x="24533" y="2656"/>
                </a:cubicBezTo>
                <a:cubicBezTo>
                  <a:pt x="23513" y="2506"/>
                  <a:pt x="22497" y="2395"/>
                  <a:pt x="21495" y="2277"/>
                </a:cubicBezTo>
                <a:cubicBezTo>
                  <a:pt x="21334" y="2256"/>
                  <a:pt x="21174" y="2241"/>
                  <a:pt x="21015" y="2241"/>
                </a:cubicBezTo>
                <a:close/>
                <a:moveTo>
                  <a:pt x="18529" y="3264"/>
                </a:moveTo>
                <a:cubicBezTo>
                  <a:pt x="18426" y="3264"/>
                  <a:pt x="18321" y="3276"/>
                  <a:pt x="18214" y="3307"/>
                </a:cubicBezTo>
                <a:cubicBezTo>
                  <a:pt x="17427" y="3540"/>
                  <a:pt x="16625" y="3558"/>
                  <a:pt x="15838" y="3579"/>
                </a:cubicBezTo>
                <a:cubicBezTo>
                  <a:pt x="15204" y="3598"/>
                  <a:pt x="14628" y="3719"/>
                  <a:pt x="14121" y="4080"/>
                </a:cubicBezTo>
                <a:cubicBezTo>
                  <a:pt x="14067" y="4120"/>
                  <a:pt x="14042" y="4184"/>
                  <a:pt x="14002" y="4234"/>
                </a:cubicBezTo>
                <a:cubicBezTo>
                  <a:pt x="14061" y="4255"/>
                  <a:pt x="14123" y="4295"/>
                  <a:pt x="14185" y="4295"/>
                </a:cubicBezTo>
                <a:cubicBezTo>
                  <a:pt x="14187" y="4295"/>
                  <a:pt x="14190" y="4295"/>
                  <a:pt x="14192" y="4295"/>
                </a:cubicBezTo>
                <a:cubicBezTo>
                  <a:pt x="14450" y="4277"/>
                  <a:pt x="14714" y="4263"/>
                  <a:pt x="14975" y="4216"/>
                </a:cubicBezTo>
                <a:cubicBezTo>
                  <a:pt x="15924" y="4048"/>
                  <a:pt x="16882" y="3869"/>
                  <a:pt x="17849" y="3683"/>
                </a:cubicBezTo>
                <a:cubicBezTo>
                  <a:pt x="17973" y="3660"/>
                  <a:pt x="18091" y="3645"/>
                  <a:pt x="18205" y="3645"/>
                </a:cubicBezTo>
                <a:cubicBezTo>
                  <a:pt x="18452" y="3645"/>
                  <a:pt x="18674" y="3713"/>
                  <a:pt x="18876" y="3894"/>
                </a:cubicBezTo>
                <a:cubicBezTo>
                  <a:pt x="19308" y="4280"/>
                  <a:pt x="19287" y="4384"/>
                  <a:pt x="18658" y="4559"/>
                </a:cubicBezTo>
                <a:cubicBezTo>
                  <a:pt x="18050" y="4728"/>
                  <a:pt x="17430" y="4735"/>
                  <a:pt x="16811" y="4739"/>
                </a:cubicBezTo>
                <a:cubicBezTo>
                  <a:pt x="16038" y="4742"/>
                  <a:pt x="15272" y="4807"/>
                  <a:pt x="14511" y="4843"/>
                </a:cubicBezTo>
                <a:cubicBezTo>
                  <a:pt x="13472" y="4893"/>
                  <a:pt x="12446" y="4856"/>
                  <a:pt x="11437" y="5079"/>
                </a:cubicBezTo>
                <a:cubicBezTo>
                  <a:pt x="10996" y="5178"/>
                  <a:pt x="10553" y="5272"/>
                  <a:pt x="10116" y="5379"/>
                </a:cubicBezTo>
                <a:cubicBezTo>
                  <a:pt x="10052" y="5393"/>
                  <a:pt x="10002" y="5469"/>
                  <a:pt x="9948" y="5515"/>
                </a:cubicBezTo>
                <a:cubicBezTo>
                  <a:pt x="10002" y="5558"/>
                  <a:pt x="10052" y="5633"/>
                  <a:pt x="10113" y="5641"/>
                </a:cubicBezTo>
                <a:cubicBezTo>
                  <a:pt x="10310" y="5659"/>
                  <a:pt x="10513" y="5683"/>
                  <a:pt x="10715" y="5683"/>
                </a:cubicBezTo>
                <a:cubicBezTo>
                  <a:pt x="10787" y="5683"/>
                  <a:pt x="10860" y="5680"/>
                  <a:pt x="10932" y="5672"/>
                </a:cubicBezTo>
                <a:cubicBezTo>
                  <a:pt x="11695" y="5594"/>
                  <a:pt x="12456" y="5447"/>
                  <a:pt x="13233" y="5393"/>
                </a:cubicBezTo>
                <a:cubicBezTo>
                  <a:pt x="15659" y="5218"/>
                  <a:pt x="18121" y="4853"/>
                  <a:pt x="20651" y="4470"/>
                </a:cubicBezTo>
                <a:cubicBezTo>
                  <a:pt x="21149" y="4393"/>
                  <a:pt x="21656" y="4316"/>
                  <a:pt x="22165" y="4316"/>
                </a:cubicBezTo>
                <a:cubicBezTo>
                  <a:pt x="22365" y="4316"/>
                  <a:pt x="22565" y="4328"/>
                  <a:pt x="22765" y="4356"/>
                </a:cubicBezTo>
                <a:cubicBezTo>
                  <a:pt x="23224" y="4424"/>
                  <a:pt x="23678" y="4524"/>
                  <a:pt x="24139" y="4607"/>
                </a:cubicBezTo>
                <a:cubicBezTo>
                  <a:pt x="24132" y="4585"/>
                  <a:pt x="24121" y="4559"/>
                  <a:pt x="24114" y="4534"/>
                </a:cubicBezTo>
                <a:cubicBezTo>
                  <a:pt x="24258" y="4481"/>
                  <a:pt x="24397" y="4409"/>
                  <a:pt x="24547" y="4374"/>
                </a:cubicBezTo>
                <a:cubicBezTo>
                  <a:pt x="24550" y="4373"/>
                  <a:pt x="24553" y="4373"/>
                  <a:pt x="24556" y="4373"/>
                </a:cubicBezTo>
                <a:cubicBezTo>
                  <a:pt x="24607" y="4373"/>
                  <a:pt x="24682" y="4452"/>
                  <a:pt x="24776" y="4510"/>
                </a:cubicBezTo>
                <a:cubicBezTo>
                  <a:pt x="24583" y="4528"/>
                  <a:pt x="24458" y="4538"/>
                  <a:pt x="24336" y="4549"/>
                </a:cubicBezTo>
                <a:cubicBezTo>
                  <a:pt x="24332" y="4581"/>
                  <a:pt x="24332" y="4617"/>
                  <a:pt x="24332" y="4649"/>
                </a:cubicBezTo>
                <a:cubicBezTo>
                  <a:pt x="24537" y="4692"/>
                  <a:pt x="24740" y="4731"/>
                  <a:pt x="24948" y="4774"/>
                </a:cubicBezTo>
                <a:cubicBezTo>
                  <a:pt x="24933" y="4746"/>
                  <a:pt x="24920" y="4721"/>
                  <a:pt x="24905" y="4692"/>
                </a:cubicBezTo>
                <a:cubicBezTo>
                  <a:pt x="25030" y="4599"/>
                  <a:pt x="25141" y="4473"/>
                  <a:pt x="25285" y="4427"/>
                </a:cubicBezTo>
                <a:cubicBezTo>
                  <a:pt x="25290" y="4425"/>
                  <a:pt x="25296" y="4425"/>
                  <a:pt x="25303" y="4425"/>
                </a:cubicBezTo>
                <a:cubicBezTo>
                  <a:pt x="25376" y="4425"/>
                  <a:pt x="25507" y="4530"/>
                  <a:pt x="25589" y="4599"/>
                </a:cubicBezTo>
                <a:cubicBezTo>
                  <a:pt x="25638" y="4642"/>
                  <a:pt x="25635" y="4731"/>
                  <a:pt x="25674" y="4792"/>
                </a:cubicBezTo>
                <a:cubicBezTo>
                  <a:pt x="25717" y="4853"/>
                  <a:pt x="25782" y="4899"/>
                  <a:pt x="25839" y="4954"/>
                </a:cubicBezTo>
                <a:cubicBezTo>
                  <a:pt x="25868" y="4939"/>
                  <a:pt x="25896" y="4924"/>
                  <a:pt x="25921" y="4911"/>
                </a:cubicBezTo>
                <a:cubicBezTo>
                  <a:pt x="25832" y="4685"/>
                  <a:pt x="25742" y="4456"/>
                  <a:pt x="25642" y="4234"/>
                </a:cubicBezTo>
                <a:cubicBezTo>
                  <a:pt x="25624" y="4194"/>
                  <a:pt x="25571" y="4159"/>
                  <a:pt x="25524" y="4141"/>
                </a:cubicBezTo>
                <a:cubicBezTo>
                  <a:pt x="25055" y="3948"/>
                  <a:pt x="24583" y="3762"/>
                  <a:pt x="24118" y="3576"/>
                </a:cubicBezTo>
                <a:cubicBezTo>
                  <a:pt x="24053" y="3551"/>
                  <a:pt x="23992" y="3540"/>
                  <a:pt x="23932" y="3540"/>
                </a:cubicBezTo>
                <a:cubicBezTo>
                  <a:pt x="23814" y="3540"/>
                  <a:pt x="23701" y="3581"/>
                  <a:pt x="23577" y="3633"/>
                </a:cubicBezTo>
                <a:cubicBezTo>
                  <a:pt x="23298" y="3755"/>
                  <a:pt x="22998" y="3844"/>
                  <a:pt x="22701" y="3908"/>
                </a:cubicBezTo>
                <a:cubicBezTo>
                  <a:pt x="22591" y="3931"/>
                  <a:pt x="22477" y="3938"/>
                  <a:pt x="22361" y="3938"/>
                </a:cubicBezTo>
                <a:cubicBezTo>
                  <a:pt x="22261" y="3938"/>
                  <a:pt x="22160" y="3933"/>
                  <a:pt x="22060" y="3930"/>
                </a:cubicBezTo>
                <a:cubicBezTo>
                  <a:pt x="21212" y="3912"/>
                  <a:pt x="20360" y="3915"/>
                  <a:pt x="19617" y="3537"/>
                </a:cubicBezTo>
                <a:cubicBezTo>
                  <a:pt x="19480" y="3464"/>
                  <a:pt x="19320" y="3418"/>
                  <a:pt x="19166" y="3375"/>
                </a:cubicBezTo>
                <a:cubicBezTo>
                  <a:pt x="18957" y="3319"/>
                  <a:pt x="18747" y="3264"/>
                  <a:pt x="18529" y="3264"/>
                </a:cubicBezTo>
                <a:close/>
                <a:moveTo>
                  <a:pt x="10896" y="6360"/>
                </a:moveTo>
                <a:cubicBezTo>
                  <a:pt x="10726" y="6360"/>
                  <a:pt x="10597" y="6431"/>
                  <a:pt x="10478" y="6595"/>
                </a:cubicBezTo>
                <a:cubicBezTo>
                  <a:pt x="10442" y="6646"/>
                  <a:pt x="10445" y="6782"/>
                  <a:pt x="10481" y="6800"/>
                </a:cubicBezTo>
                <a:cubicBezTo>
                  <a:pt x="10607" y="6864"/>
                  <a:pt x="10758" y="6954"/>
                  <a:pt x="10890" y="6954"/>
                </a:cubicBezTo>
                <a:cubicBezTo>
                  <a:pt x="10906" y="6954"/>
                  <a:pt x="10921" y="6953"/>
                  <a:pt x="10936" y="6950"/>
                </a:cubicBezTo>
                <a:cubicBezTo>
                  <a:pt x="11086" y="6925"/>
                  <a:pt x="11229" y="6775"/>
                  <a:pt x="11351" y="6656"/>
                </a:cubicBezTo>
                <a:cubicBezTo>
                  <a:pt x="11365" y="6638"/>
                  <a:pt x="11218" y="6488"/>
                  <a:pt x="11147" y="6399"/>
                </a:cubicBezTo>
                <a:cubicBezTo>
                  <a:pt x="11053" y="6374"/>
                  <a:pt x="10971" y="6360"/>
                  <a:pt x="10896" y="6360"/>
                </a:cubicBezTo>
                <a:close/>
                <a:moveTo>
                  <a:pt x="10120" y="6767"/>
                </a:moveTo>
                <a:cubicBezTo>
                  <a:pt x="10005" y="6800"/>
                  <a:pt x="9891" y="6828"/>
                  <a:pt x="9733" y="6871"/>
                </a:cubicBezTo>
                <a:cubicBezTo>
                  <a:pt x="9776" y="7003"/>
                  <a:pt x="9798" y="7079"/>
                  <a:pt x="9823" y="7154"/>
                </a:cubicBezTo>
                <a:cubicBezTo>
                  <a:pt x="9938" y="7086"/>
                  <a:pt x="10059" y="7033"/>
                  <a:pt x="10163" y="6950"/>
                </a:cubicBezTo>
                <a:cubicBezTo>
                  <a:pt x="10188" y="6929"/>
                  <a:pt x="10138" y="6828"/>
                  <a:pt x="10120" y="6767"/>
                </a:cubicBezTo>
                <a:close/>
                <a:moveTo>
                  <a:pt x="20734" y="572"/>
                </a:moveTo>
                <a:cubicBezTo>
                  <a:pt x="20598" y="572"/>
                  <a:pt x="20455" y="645"/>
                  <a:pt x="20329" y="795"/>
                </a:cubicBezTo>
                <a:cubicBezTo>
                  <a:pt x="20192" y="957"/>
                  <a:pt x="20099" y="1142"/>
                  <a:pt x="19985" y="1314"/>
                </a:cubicBezTo>
                <a:cubicBezTo>
                  <a:pt x="19813" y="1575"/>
                  <a:pt x="19584" y="1765"/>
                  <a:pt x="19223" y="1765"/>
                </a:cubicBezTo>
                <a:cubicBezTo>
                  <a:pt x="18951" y="1761"/>
                  <a:pt x="18679" y="1751"/>
                  <a:pt x="18410" y="1725"/>
                </a:cubicBezTo>
                <a:cubicBezTo>
                  <a:pt x="18044" y="1694"/>
                  <a:pt x="17680" y="1657"/>
                  <a:pt x="17314" y="1657"/>
                </a:cubicBezTo>
                <a:cubicBezTo>
                  <a:pt x="17029" y="1657"/>
                  <a:pt x="16743" y="1679"/>
                  <a:pt x="16457" y="1743"/>
                </a:cubicBezTo>
                <a:cubicBezTo>
                  <a:pt x="16364" y="1765"/>
                  <a:pt x="16281" y="1859"/>
                  <a:pt x="16195" y="1915"/>
                </a:cubicBezTo>
                <a:cubicBezTo>
                  <a:pt x="16271" y="1980"/>
                  <a:pt x="16332" y="2084"/>
                  <a:pt x="16425" y="2102"/>
                </a:cubicBezTo>
                <a:cubicBezTo>
                  <a:pt x="16907" y="2194"/>
                  <a:pt x="17398" y="2302"/>
                  <a:pt x="17899" y="2334"/>
                </a:cubicBezTo>
                <a:cubicBezTo>
                  <a:pt x="17993" y="2340"/>
                  <a:pt x="18088" y="2342"/>
                  <a:pt x="18183" y="2342"/>
                </a:cubicBezTo>
                <a:cubicBezTo>
                  <a:pt x="18560" y="2342"/>
                  <a:pt x="18948" y="2305"/>
                  <a:pt x="19330" y="2288"/>
                </a:cubicBezTo>
                <a:cubicBezTo>
                  <a:pt x="19620" y="2273"/>
                  <a:pt x="19838" y="2141"/>
                  <a:pt x="20003" y="1930"/>
                </a:cubicBezTo>
                <a:cubicBezTo>
                  <a:pt x="20143" y="1743"/>
                  <a:pt x="20318" y="1613"/>
                  <a:pt x="20565" y="1613"/>
                </a:cubicBezTo>
                <a:cubicBezTo>
                  <a:pt x="20603" y="1613"/>
                  <a:pt x="20642" y="1616"/>
                  <a:pt x="20682" y="1622"/>
                </a:cubicBezTo>
                <a:cubicBezTo>
                  <a:pt x="21316" y="1719"/>
                  <a:pt x="21953" y="1816"/>
                  <a:pt x="22597" y="1905"/>
                </a:cubicBezTo>
                <a:cubicBezTo>
                  <a:pt x="22628" y="1909"/>
                  <a:pt x="22660" y="1911"/>
                  <a:pt x="22692" y="1911"/>
                </a:cubicBezTo>
                <a:cubicBezTo>
                  <a:pt x="22799" y="1911"/>
                  <a:pt x="22911" y="1892"/>
                  <a:pt x="23030" y="1887"/>
                </a:cubicBezTo>
                <a:cubicBezTo>
                  <a:pt x="22976" y="1715"/>
                  <a:pt x="22933" y="1586"/>
                  <a:pt x="22894" y="1461"/>
                </a:cubicBezTo>
                <a:cubicBezTo>
                  <a:pt x="22915" y="1446"/>
                  <a:pt x="22940" y="1436"/>
                  <a:pt x="22962" y="1421"/>
                </a:cubicBezTo>
                <a:cubicBezTo>
                  <a:pt x="23052" y="1454"/>
                  <a:pt x="23138" y="1486"/>
                  <a:pt x="23227" y="1515"/>
                </a:cubicBezTo>
                <a:cubicBezTo>
                  <a:pt x="24411" y="1912"/>
                  <a:pt x="25610" y="2316"/>
                  <a:pt x="26830" y="2728"/>
                </a:cubicBezTo>
                <a:cubicBezTo>
                  <a:pt x="26890" y="2749"/>
                  <a:pt x="26951" y="2767"/>
                  <a:pt x="27012" y="2782"/>
                </a:cubicBezTo>
                <a:cubicBezTo>
                  <a:pt x="27358" y="2859"/>
                  <a:pt x="27702" y="2963"/>
                  <a:pt x="28061" y="2963"/>
                </a:cubicBezTo>
                <a:cubicBezTo>
                  <a:pt x="28214" y="2963"/>
                  <a:pt x="28370" y="2944"/>
                  <a:pt x="28530" y="2896"/>
                </a:cubicBezTo>
                <a:cubicBezTo>
                  <a:pt x="28594" y="2876"/>
                  <a:pt x="28655" y="2867"/>
                  <a:pt x="28711" y="2867"/>
                </a:cubicBezTo>
                <a:cubicBezTo>
                  <a:pt x="28845" y="2867"/>
                  <a:pt x="28957" y="2919"/>
                  <a:pt x="29045" y="3000"/>
                </a:cubicBezTo>
                <a:cubicBezTo>
                  <a:pt x="29402" y="3314"/>
                  <a:pt x="29861" y="3458"/>
                  <a:pt x="30373" y="3507"/>
                </a:cubicBezTo>
                <a:cubicBezTo>
                  <a:pt x="30669" y="3533"/>
                  <a:pt x="30895" y="3647"/>
                  <a:pt x="31113" y="3804"/>
                </a:cubicBezTo>
                <a:cubicBezTo>
                  <a:pt x="31614" y="4159"/>
                  <a:pt x="32083" y="4559"/>
                  <a:pt x="32723" y="4764"/>
                </a:cubicBezTo>
                <a:cubicBezTo>
                  <a:pt x="33113" y="4889"/>
                  <a:pt x="33532" y="4964"/>
                  <a:pt x="33922" y="5096"/>
                </a:cubicBezTo>
                <a:cubicBezTo>
                  <a:pt x="34903" y="5422"/>
                  <a:pt x="35707" y="5991"/>
                  <a:pt x="36581" y="6492"/>
                </a:cubicBezTo>
                <a:cubicBezTo>
                  <a:pt x="37088" y="6785"/>
                  <a:pt x="37608" y="7046"/>
                  <a:pt x="38216" y="7179"/>
                </a:cubicBezTo>
                <a:cubicBezTo>
                  <a:pt x="38248" y="7157"/>
                  <a:pt x="38284" y="7132"/>
                  <a:pt x="38316" y="7111"/>
                </a:cubicBezTo>
                <a:cubicBezTo>
                  <a:pt x="38212" y="7003"/>
                  <a:pt x="38127" y="6886"/>
                  <a:pt x="38008" y="6789"/>
                </a:cubicBezTo>
                <a:cubicBezTo>
                  <a:pt x="37668" y="6510"/>
                  <a:pt x="37307" y="6252"/>
                  <a:pt x="36981" y="5966"/>
                </a:cubicBezTo>
                <a:cubicBezTo>
                  <a:pt x="36409" y="5465"/>
                  <a:pt x="35743" y="5089"/>
                  <a:pt x="34989" y="4803"/>
                </a:cubicBezTo>
                <a:cubicBezTo>
                  <a:pt x="34520" y="4628"/>
                  <a:pt x="34072" y="4413"/>
                  <a:pt x="33628" y="4206"/>
                </a:cubicBezTo>
                <a:cubicBezTo>
                  <a:pt x="32766" y="3798"/>
                  <a:pt x="31950" y="3336"/>
                  <a:pt x="31074" y="2989"/>
                </a:cubicBezTo>
                <a:cubicBezTo>
                  <a:pt x="29617" y="2409"/>
                  <a:pt x="28119" y="1958"/>
                  <a:pt x="26590" y="1665"/>
                </a:cubicBezTo>
                <a:cubicBezTo>
                  <a:pt x="26089" y="1568"/>
                  <a:pt x="25556" y="1583"/>
                  <a:pt x="25041" y="1543"/>
                </a:cubicBezTo>
                <a:cubicBezTo>
                  <a:pt x="24898" y="1532"/>
                  <a:pt x="24748" y="1525"/>
                  <a:pt x="24611" y="1494"/>
                </a:cubicBezTo>
                <a:cubicBezTo>
                  <a:pt x="23939" y="1332"/>
                  <a:pt x="23277" y="1153"/>
                  <a:pt x="22611" y="1010"/>
                </a:cubicBezTo>
                <a:cubicBezTo>
                  <a:pt x="22461" y="978"/>
                  <a:pt x="22299" y="961"/>
                  <a:pt x="22137" y="961"/>
                </a:cubicBezTo>
                <a:cubicBezTo>
                  <a:pt x="22034" y="961"/>
                  <a:pt x="21931" y="968"/>
                  <a:pt x="21832" y="982"/>
                </a:cubicBezTo>
                <a:cubicBezTo>
                  <a:pt x="21721" y="1000"/>
                  <a:pt x="21638" y="1193"/>
                  <a:pt x="21531" y="1293"/>
                </a:cubicBezTo>
                <a:cubicBezTo>
                  <a:pt x="21496" y="1327"/>
                  <a:pt x="21422" y="1362"/>
                  <a:pt x="21371" y="1362"/>
                </a:cubicBezTo>
                <a:cubicBezTo>
                  <a:pt x="21364" y="1362"/>
                  <a:pt x="21357" y="1362"/>
                  <a:pt x="21351" y="1360"/>
                </a:cubicBezTo>
                <a:cubicBezTo>
                  <a:pt x="21302" y="1350"/>
                  <a:pt x="21259" y="1282"/>
                  <a:pt x="21241" y="1232"/>
                </a:cubicBezTo>
                <a:cubicBezTo>
                  <a:pt x="21194" y="1107"/>
                  <a:pt x="21187" y="967"/>
                  <a:pt x="21126" y="849"/>
                </a:cubicBezTo>
                <a:cubicBezTo>
                  <a:pt x="21030" y="665"/>
                  <a:pt x="20887" y="572"/>
                  <a:pt x="20734" y="572"/>
                </a:cubicBezTo>
                <a:close/>
                <a:moveTo>
                  <a:pt x="9739" y="7541"/>
                </a:moveTo>
                <a:cubicBezTo>
                  <a:pt x="9671" y="7541"/>
                  <a:pt x="9599" y="7579"/>
                  <a:pt x="9522" y="7659"/>
                </a:cubicBezTo>
                <a:cubicBezTo>
                  <a:pt x="9358" y="7830"/>
                  <a:pt x="9218" y="8027"/>
                  <a:pt x="9097" y="8227"/>
                </a:cubicBezTo>
                <a:cubicBezTo>
                  <a:pt x="8993" y="8399"/>
                  <a:pt x="8874" y="8485"/>
                  <a:pt x="8656" y="8503"/>
                </a:cubicBezTo>
                <a:cubicBezTo>
                  <a:pt x="8435" y="8521"/>
                  <a:pt x="8212" y="8582"/>
                  <a:pt x="7998" y="8650"/>
                </a:cubicBezTo>
                <a:cubicBezTo>
                  <a:pt x="7715" y="8739"/>
                  <a:pt x="7576" y="8904"/>
                  <a:pt x="7573" y="9111"/>
                </a:cubicBezTo>
                <a:cubicBezTo>
                  <a:pt x="7600" y="9123"/>
                  <a:pt x="7617" y="9133"/>
                  <a:pt x="7628" y="9133"/>
                </a:cubicBezTo>
                <a:cubicBezTo>
                  <a:pt x="7630" y="9133"/>
                  <a:pt x="7631" y="9133"/>
                  <a:pt x="7633" y="9132"/>
                </a:cubicBezTo>
                <a:cubicBezTo>
                  <a:pt x="8338" y="8914"/>
                  <a:pt x="9054" y="8714"/>
                  <a:pt x="9755" y="8460"/>
                </a:cubicBezTo>
                <a:cubicBezTo>
                  <a:pt x="10156" y="8313"/>
                  <a:pt x="10202" y="8059"/>
                  <a:pt x="9977" y="7708"/>
                </a:cubicBezTo>
                <a:cubicBezTo>
                  <a:pt x="9903" y="7599"/>
                  <a:pt x="9824" y="7541"/>
                  <a:pt x="9739" y="7541"/>
                </a:cubicBezTo>
                <a:close/>
                <a:moveTo>
                  <a:pt x="25924" y="4263"/>
                </a:moveTo>
                <a:cubicBezTo>
                  <a:pt x="25899" y="4277"/>
                  <a:pt x="25875" y="4291"/>
                  <a:pt x="25850" y="4306"/>
                </a:cubicBezTo>
                <a:cubicBezTo>
                  <a:pt x="25921" y="4499"/>
                  <a:pt x="25982" y="4692"/>
                  <a:pt x="26068" y="4881"/>
                </a:cubicBezTo>
                <a:cubicBezTo>
                  <a:pt x="26086" y="4929"/>
                  <a:pt x="26168" y="4975"/>
                  <a:pt x="26229" y="4985"/>
                </a:cubicBezTo>
                <a:cubicBezTo>
                  <a:pt x="26909" y="5096"/>
                  <a:pt x="27589" y="5215"/>
                  <a:pt x="28283" y="5300"/>
                </a:cubicBezTo>
                <a:cubicBezTo>
                  <a:pt x="28834" y="5365"/>
                  <a:pt x="29407" y="5358"/>
                  <a:pt x="29800" y="5766"/>
                </a:cubicBezTo>
                <a:cubicBezTo>
                  <a:pt x="29815" y="5776"/>
                  <a:pt x="29836" y="5783"/>
                  <a:pt x="29850" y="5791"/>
                </a:cubicBezTo>
                <a:cubicBezTo>
                  <a:pt x="30505" y="6177"/>
                  <a:pt x="31278" y="6324"/>
                  <a:pt x="32051" y="6478"/>
                </a:cubicBezTo>
                <a:cubicBezTo>
                  <a:pt x="33235" y="6717"/>
                  <a:pt x="34362" y="7068"/>
                  <a:pt x="35318" y="7769"/>
                </a:cubicBezTo>
                <a:cubicBezTo>
                  <a:pt x="35557" y="7941"/>
                  <a:pt x="35886" y="8042"/>
                  <a:pt x="36194" y="8141"/>
                </a:cubicBezTo>
                <a:cubicBezTo>
                  <a:pt x="36820" y="8349"/>
                  <a:pt x="37453" y="8546"/>
                  <a:pt x="37965" y="8943"/>
                </a:cubicBezTo>
                <a:cubicBezTo>
                  <a:pt x="38259" y="9168"/>
                  <a:pt x="38566" y="9386"/>
                  <a:pt x="38881" y="9601"/>
                </a:cubicBezTo>
                <a:cubicBezTo>
                  <a:pt x="38919" y="9626"/>
                  <a:pt x="38991" y="9645"/>
                  <a:pt x="39049" y="9645"/>
                </a:cubicBezTo>
                <a:cubicBezTo>
                  <a:pt x="39074" y="9645"/>
                  <a:pt x="39096" y="9641"/>
                  <a:pt x="39111" y="9634"/>
                </a:cubicBezTo>
                <a:cubicBezTo>
                  <a:pt x="39164" y="9605"/>
                  <a:pt x="39207" y="9502"/>
                  <a:pt x="39182" y="9454"/>
                </a:cubicBezTo>
                <a:cubicBezTo>
                  <a:pt x="38881" y="8922"/>
                  <a:pt x="38645" y="8385"/>
                  <a:pt x="37829" y="8156"/>
                </a:cubicBezTo>
                <a:cubicBezTo>
                  <a:pt x="37153" y="7966"/>
                  <a:pt x="36480" y="7702"/>
                  <a:pt x="35919" y="7358"/>
                </a:cubicBezTo>
                <a:cubicBezTo>
                  <a:pt x="35117" y="6871"/>
                  <a:pt x="34308" y="6424"/>
                  <a:pt x="33417" y="6088"/>
                </a:cubicBezTo>
                <a:cubicBezTo>
                  <a:pt x="33231" y="6018"/>
                  <a:pt x="33054" y="5973"/>
                  <a:pt x="32877" y="5973"/>
                </a:cubicBezTo>
                <a:cubicBezTo>
                  <a:pt x="32728" y="5973"/>
                  <a:pt x="32578" y="6005"/>
                  <a:pt x="32423" y="6080"/>
                </a:cubicBezTo>
                <a:cubicBezTo>
                  <a:pt x="32226" y="6177"/>
                  <a:pt x="32000" y="6234"/>
                  <a:pt x="31793" y="6309"/>
                </a:cubicBezTo>
                <a:cubicBezTo>
                  <a:pt x="31682" y="6095"/>
                  <a:pt x="31621" y="5912"/>
                  <a:pt x="31503" y="5758"/>
                </a:cubicBezTo>
                <a:cubicBezTo>
                  <a:pt x="31253" y="5436"/>
                  <a:pt x="30845" y="5315"/>
                  <a:pt x="30419" y="5229"/>
                </a:cubicBezTo>
                <a:cubicBezTo>
                  <a:pt x="29475" y="5039"/>
                  <a:pt x="28548" y="4843"/>
                  <a:pt x="27625" y="4660"/>
                </a:cubicBezTo>
                <a:cubicBezTo>
                  <a:pt x="27438" y="4620"/>
                  <a:pt x="27245" y="4613"/>
                  <a:pt x="27055" y="4589"/>
                </a:cubicBezTo>
                <a:cubicBezTo>
                  <a:pt x="26930" y="4574"/>
                  <a:pt x="26809" y="4491"/>
                  <a:pt x="26672" y="4473"/>
                </a:cubicBezTo>
                <a:cubicBezTo>
                  <a:pt x="26666" y="4473"/>
                  <a:pt x="26659" y="4472"/>
                  <a:pt x="26652" y="4472"/>
                </a:cubicBezTo>
                <a:cubicBezTo>
                  <a:pt x="26557" y="4472"/>
                  <a:pt x="26447" y="4537"/>
                  <a:pt x="26347" y="4567"/>
                </a:cubicBezTo>
                <a:cubicBezTo>
                  <a:pt x="26364" y="4601"/>
                  <a:pt x="26389" y="4663"/>
                  <a:pt x="26393" y="4663"/>
                </a:cubicBezTo>
                <a:cubicBezTo>
                  <a:pt x="26393" y="4663"/>
                  <a:pt x="26393" y="4663"/>
                  <a:pt x="26393" y="4663"/>
                </a:cubicBezTo>
                <a:cubicBezTo>
                  <a:pt x="26490" y="4642"/>
                  <a:pt x="26586" y="4610"/>
                  <a:pt x="26680" y="4581"/>
                </a:cubicBezTo>
                <a:cubicBezTo>
                  <a:pt x="26683" y="4580"/>
                  <a:pt x="26686" y="4580"/>
                  <a:pt x="26689" y="4580"/>
                </a:cubicBezTo>
                <a:cubicBezTo>
                  <a:pt x="26706" y="4580"/>
                  <a:pt x="26733" y="4586"/>
                  <a:pt x="26819" y="4592"/>
                </a:cubicBezTo>
                <a:cubicBezTo>
                  <a:pt x="26708" y="4685"/>
                  <a:pt x="26641" y="4789"/>
                  <a:pt x="26558" y="4800"/>
                </a:cubicBezTo>
                <a:cubicBezTo>
                  <a:pt x="26545" y="4802"/>
                  <a:pt x="26530" y="4803"/>
                  <a:pt x="26516" y="4803"/>
                </a:cubicBezTo>
                <a:cubicBezTo>
                  <a:pt x="26421" y="4803"/>
                  <a:pt x="26309" y="4766"/>
                  <a:pt x="26246" y="4714"/>
                </a:cubicBezTo>
                <a:cubicBezTo>
                  <a:pt x="26172" y="4645"/>
                  <a:pt x="26165" y="4524"/>
                  <a:pt x="26107" y="4435"/>
                </a:cubicBezTo>
                <a:cubicBezTo>
                  <a:pt x="26064" y="4370"/>
                  <a:pt x="25989" y="4320"/>
                  <a:pt x="25924" y="4263"/>
                </a:cubicBezTo>
                <a:close/>
                <a:moveTo>
                  <a:pt x="39425" y="9766"/>
                </a:moveTo>
                <a:cubicBezTo>
                  <a:pt x="39418" y="9891"/>
                  <a:pt x="39415" y="10020"/>
                  <a:pt x="39407" y="10146"/>
                </a:cubicBezTo>
                <a:cubicBezTo>
                  <a:pt x="39462" y="10148"/>
                  <a:pt x="39555" y="10155"/>
                  <a:pt x="39597" y="10155"/>
                </a:cubicBezTo>
                <a:cubicBezTo>
                  <a:pt x="39610" y="10155"/>
                  <a:pt x="39618" y="10154"/>
                  <a:pt x="39618" y="10152"/>
                </a:cubicBezTo>
                <a:cubicBezTo>
                  <a:pt x="39636" y="10027"/>
                  <a:pt x="39636" y="9902"/>
                  <a:pt x="39640" y="9776"/>
                </a:cubicBezTo>
                <a:cubicBezTo>
                  <a:pt x="39568" y="9773"/>
                  <a:pt x="39497" y="9769"/>
                  <a:pt x="39425" y="9766"/>
                </a:cubicBezTo>
                <a:close/>
                <a:moveTo>
                  <a:pt x="10957" y="9790"/>
                </a:moveTo>
                <a:cubicBezTo>
                  <a:pt x="10950" y="9790"/>
                  <a:pt x="10943" y="9790"/>
                  <a:pt x="10936" y="9791"/>
                </a:cubicBezTo>
                <a:cubicBezTo>
                  <a:pt x="10617" y="9812"/>
                  <a:pt x="10295" y="9837"/>
                  <a:pt x="9991" y="9916"/>
                </a:cubicBezTo>
                <a:cubicBezTo>
                  <a:pt x="9827" y="9959"/>
                  <a:pt x="9651" y="10091"/>
                  <a:pt x="9548" y="10224"/>
                </a:cubicBezTo>
                <a:cubicBezTo>
                  <a:pt x="9423" y="10391"/>
                  <a:pt x="9517" y="10540"/>
                  <a:pt x="9714" y="10540"/>
                </a:cubicBezTo>
                <a:cubicBezTo>
                  <a:pt x="9733" y="10540"/>
                  <a:pt x="9752" y="10538"/>
                  <a:pt x="9773" y="10535"/>
                </a:cubicBezTo>
                <a:cubicBezTo>
                  <a:pt x="10309" y="10460"/>
                  <a:pt x="10785" y="10231"/>
                  <a:pt x="11258" y="9884"/>
                </a:cubicBezTo>
                <a:cubicBezTo>
                  <a:pt x="11158" y="9851"/>
                  <a:pt x="11055" y="9790"/>
                  <a:pt x="10957" y="9790"/>
                </a:cubicBezTo>
                <a:close/>
                <a:moveTo>
                  <a:pt x="8819" y="10396"/>
                </a:moveTo>
                <a:cubicBezTo>
                  <a:pt x="8725" y="10396"/>
                  <a:pt x="8621" y="10430"/>
                  <a:pt x="8528" y="10503"/>
                </a:cubicBezTo>
                <a:cubicBezTo>
                  <a:pt x="8384" y="10618"/>
                  <a:pt x="8270" y="10764"/>
                  <a:pt x="8141" y="10889"/>
                </a:cubicBezTo>
                <a:cubicBezTo>
                  <a:pt x="8095" y="10936"/>
                  <a:pt x="8041" y="10990"/>
                  <a:pt x="7984" y="11004"/>
                </a:cubicBezTo>
                <a:cubicBezTo>
                  <a:pt x="7533" y="11107"/>
                  <a:pt x="7086" y="11198"/>
                  <a:pt x="6642" y="11301"/>
                </a:cubicBezTo>
                <a:cubicBezTo>
                  <a:pt x="6237" y="11398"/>
                  <a:pt x="5901" y="11598"/>
                  <a:pt x="5636" y="11974"/>
                </a:cubicBezTo>
                <a:cubicBezTo>
                  <a:pt x="5636" y="12017"/>
                  <a:pt x="5611" y="12135"/>
                  <a:pt x="5658" y="12171"/>
                </a:cubicBezTo>
                <a:cubicBezTo>
                  <a:pt x="5694" y="12200"/>
                  <a:pt x="5754" y="12209"/>
                  <a:pt x="5816" y="12209"/>
                </a:cubicBezTo>
                <a:cubicBezTo>
                  <a:pt x="5851" y="12209"/>
                  <a:pt x="5887" y="12206"/>
                  <a:pt x="5919" y="12202"/>
                </a:cubicBezTo>
                <a:cubicBezTo>
                  <a:pt x="5980" y="12195"/>
                  <a:pt x="6037" y="12138"/>
                  <a:pt x="6095" y="12103"/>
                </a:cubicBezTo>
                <a:cubicBezTo>
                  <a:pt x="6417" y="11913"/>
                  <a:pt x="6728" y="11695"/>
                  <a:pt x="7132" y="11691"/>
                </a:cubicBezTo>
                <a:cubicBezTo>
                  <a:pt x="7332" y="11687"/>
                  <a:pt x="7537" y="11680"/>
                  <a:pt x="7733" y="11637"/>
                </a:cubicBezTo>
                <a:cubicBezTo>
                  <a:pt x="8212" y="11537"/>
                  <a:pt x="8642" y="11340"/>
                  <a:pt x="8985" y="10990"/>
                </a:cubicBezTo>
                <a:cubicBezTo>
                  <a:pt x="9150" y="10821"/>
                  <a:pt x="9168" y="10625"/>
                  <a:pt x="9039" y="10485"/>
                </a:cubicBezTo>
                <a:cubicBezTo>
                  <a:pt x="8989" y="10427"/>
                  <a:pt x="8909" y="10396"/>
                  <a:pt x="8819" y="10396"/>
                </a:cubicBezTo>
                <a:close/>
                <a:moveTo>
                  <a:pt x="21019" y="5136"/>
                </a:moveTo>
                <a:cubicBezTo>
                  <a:pt x="20604" y="5136"/>
                  <a:pt x="20190" y="5158"/>
                  <a:pt x="19777" y="5225"/>
                </a:cubicBezTo>
                <a:cubicBezTo>
                  <a:pt x="19223" y="5315"/>
                  <a:pt x="18672" y="5469"/>
                  <a:pt x="18121" y="5512"/>
                </a:cubicBezTo>
                <a:cubicBezTo>
                  <a:pt x="17649" y="5546"/>
                  <a:pt x="17178" y="5548"/>
                  <a:pt x="16709" y="5548"/>
                </a:cubicBezTo>
                <a:cubicBezTo>
                  <a:pt x="16644" y="5548"/>
                  <a:pt x="16578" y="5548"/>
                  <a:pt x="16513" y="5548"/>
                </a:cubicBezTo>
                <a:cubicBezTo>
                  <a:pt x="16315" y="5548"/>
                  <a:pt x="16117" y="5548"/>
                  <a:pt x="15920" y="5551"/>
                </a:cubicBezTo>
                <a:cubicBezTo>
                  <a:pt x="15434" y="5555"/>
                  <a:pt x="14950" y="5537"/>
                  <a:pt x="14521" y="5819"/>
                </a:cubicBezTo>
                <a:cubicBezTo>
                  <a:pt x="14461" y="5860"/>
                  <a:pt x="14369" y="5877"/>
                  <a:pt x="14283" y="5877"/>
                </a:cubicBezTo>
                <a:cubicBezTo>
                  <a:pt x="14240" y="5877"/>
                  <a:pt x="14199" y="5873"/>
                  <a:pt x="14164" y="5866"/>
                </a:cubicBezTo>
                <a:cubicBezTo>
                  <a:pt x="14057" y="5842"/>
                  <a:pt x="13952" y="5832"/>
                  <a:pt x="13850" y="5832"/>
                </a:cubicBezTo>
                <a:cubicBezTo>
                  <a:pt x="13545" y="5832"/>
                  <a:pt x="13257" y="5923"/>
                  <a:pt x="12965" y="6030"/>
                </a:cubicBezTo>
                <a:cubicBezTo>
                  <a:pt x="12923" y="6045"/>
                  <a:pt x="12871" y="6053"/>
                  <a:pt x="12820" y="6053"/>
                </a:cubicBezTo>
                <a:cubicBezTo>
                  <a:pt x="12775" y="6053"/>
                  <a:pt x="12730" y="6047"/>
                  <a:pt x="12693" y="6034"/>
                </a:cubicBezTo>
                <a:cubicBezTo>
                  <a:pt x="12599" y="5999"/>
                  <a:pt x="12506" y="5983"/>
                  <a:pt x="12416" y="5983"/>
                </a:cubicBezTo>
                <a:cubicBezTo>
                  <a:pt x="12061" y="5983"/>
                  <a:pt x="11748" y="6225"/>
                  <a:pt x="11609" y="6499"/>
                </a:cubicBezTo>
                <a:cubicBezTo>
                  <a:pt x="11537" y="6638"/>
                  <a:pt x="11594" y="6711"/>
                  <a:pt x="11748" y="6724"/>
                </a:cubicBezTo>
                <a:cubicBezTo>
                  <a:pt x="11823" y="6731"/>
                  <a:pt x="11898" y="6735"/>
                  <a:pt x="11973" y="6735"/>
                </a:cubicBezTo>
                <a:cubicBezTo>
                  <a:pt x="12253" y="6735"/>
                  <a:pt x="12526" y="6681"/>
                  <a:pt x="12775" y="6531"/>
                </a:cubicBezTo>
                <a:cubicBezTo>
                  <a:pt x="12864" y="6476"/>
                  <a:pt x="12939" y="6449"/>
                  <a:pt x="13021" y="6449"/>
                </a:cubicBezTo>
                <a:cubicBezTo>
                  <a:pt x="13068" y="6449"/>
                  <a:pt x="13117" y="6457"/>
                  <a:pt x="13172" y="6474"/>
                </a:cubicBezTo>
                <a:cubicBezTo>
                  <a:pt x="13273" y="6505"/>
                  <a:pt x="13357" y="6522"/>
                  <a:pt x="13427" y="6522"/>
                </a:cubicBezTo>
                <a:cubicBezTo>
                  <a:pt x="13614" y="6522"/>
                  <a:pt x="13700" y="6405"/>
                  <a:pt x="13745" y="6145"/>
                </a:cubicBezTo>
                <a:cubicBezTo>
                  <a:pt x="13855" y="6156"/>
                  <a:pt x="13974" y="6156"/>
                  <a:pt x="14078" y="6184"/>
                </a:cubicBezTo>
                <a:cubicBezTo>
                  <a:pt x="14396" y="6271"/>
                  <a:pt x="14715" y="6349"/>
                  <a:pt x="15045" y="6349"/>
                </a:cubicBezTo>
                <a:cubicBezTo>
                  <a:pt x="15216" y="6349"/>
                  <a:pt x="15389" y="6328"/>
                  <a:pt x="15566" y="6277"/>
                </a:cubicBezTo>
                <a:cubicBezTo>
                  <a:pt x="15573" y="6275"/>
                  <a:pt x="15580" y="6275"/>
                  <a:pt x="15587" y="6275"/>
                </a:cubicBezTo>
                <a:cubicBezTo>
                  <a:pt x="15611" y="6275"/>
                  <a:pt x="15639" y="6281"/>
                  <a:pt x="15666" y="6281"/>
                </a:cubicBezTo>
                <a:cubicBezTo>
                  <a:pt x="15849" y="6283"/>
                  <a:pt x="16033" y="6299"/>
                  <a:pt x="16216" y="6299"/>
                </a:cubicBezTo>
                <a:cubicBezTo>
                  <a:pt x="16305" y="6299"/>
                  <a:pt x="16394" y="6295"/>
                  <a:pt x="16482" y="6285"/>
                </a:cubicBezTo>
                <a:cubicBezTo>
                  <a:pt x="17204" y="6202"/>
                  <a:pt x="17928" y="6059"/>
                  <a:pt x="18661" y="6002"/>
                </a:cubicBezTo>
                <a:cubicBezTo>
                  <a:pt x="18965" y="5979"/>
                  <a:pt x="19272" y="5974"/>
                  <a:pt x="19579" y="5974"/>
                </a:cubicBezTo>
                <a:cubicBezTo>
                  <a:pt x="19782" y="5974"/>
                  <a:pt x="19984" y="5976"/>
                  <a:pt x="20188" y="5976"/>
                </a:cubicBezTo>
                <a:cubicBezTo>
                  <a:pt x="20392" y="5976"/>
                  <a:pt x="20596" y="5974"/>
                  <a:pt x="20801" y="5966"/>
                </a:cubicBezTo>
                <a:cubicBezTo>
                  <a:pt x="21205" y="5948"/>
                  <a:pt x="21609" y="5830"/>
                  <a:pt x="22014" y="5830"/>
                </a:cubicBezTo>
                <a:cubicBezTo>
                  <a:pt x="22035" y="5830"/>
                  <a:pt x="22057" y="5830"/>
                  <a:pt x="22079" y="5830"/>
                </a:cubicBezTo>
                <a:cubicBezTo>
                  <a:pt x="22698" y="5830"/>
                  <a:pt x="23324" y="5888"/>
                  <a:pt x="23954" y="5912"/>
                </a:cubicBezTo>
                <a:cubicBezTo>
                  <a:pt x="24016" y="5914"/>
                  <a:pt x="24079" y="5915"/>
                  <a:pt x="24142" y="5915"/>
                </a:cubicBezTo>
                <a:cubicBezTo>
                  <a:pt x="24326" y="5915"/>
                  <a:pt x="24510" y="5908"/>
                  <a:pt x="24694" y="5908"/>
                </a:cubicBezTo>
                <a:cubicBezTo>
                  <a:pt x="24842" y="5908"/>
                  <a:pt x="24989" y="5913"/>
                  <a:pt x="25134" y="5930"/>
                </a:cubicBezTo>
                <a:cubicBezTo>
                  <a:pt x="25638" y="5987"/>
                  <a:pt x="26129" y="6116"/>
                  <a:pt x="26633" y="6202"/>
                </a:cubicBezTo>
                <a:cubicBezTo>
                  <a:pt x="27346" y="6328"/>
                  <a:pt x="28064" y="6442"/>
                  <a:pt x="28730" y="6739"/>
                </a:cubicBezTo>
                <a:cubicBezTo>
                  <a:pt x="29120" y="6918"/>
                  <a:pt x="29539" y="7054"/>
                  <a:pt x="29943" y="7215"/>
                </a:cubicBezTo>
                <a:cubicBezTo>
                  <a:pt x="30806" y="7562"/>
                  <a:pt x="31689" y="7884"/>
                  <a:pt x="32387" y="8481"/>
                </a:cubicBezTo>
                <a:cubicBezTo>
                  <a:pt x="32523" y="8600"/>
                  <a:pt x="32738" y="8671"/>
                  <a:pt x="32934" y="8721"/>
                </a:cubicBezTo>
                <a:cubicBezTo>
                  <a:pt x="33253" y="8807"/>
                  <a:pt x="33593" y="8839"/>
                  <a:pt x="33911" y="8932"/>
                </a:cubicBezTo>
                <a:cubicBezTo>
                  <a:pt x="35768" y="9476"/>
                  <a:pt x="37339" y="10420"/>
                  <a:pt x="38692" y="11677"/>
                </a:cubicBezTo>
                <a:cubicBezTo>
                  <a:pt x="39407" y="12339"/>
                  <a:pt x="40166" y="12975"/>
                  <a:pt x="41193" y="13366"/>
                </a:cubicBezTo>
                <a:cubicBezTo>
                  <a:pt x="41336" y="13423"/>
                  <a:pt x="41486" y="13466"/>
                  <a:pt x="41636" y="13516"/>
                </a:cubicBezTo>
                <a:cubicBezTo>
                  <a:pt x="41661" y="13490"/>
                  <a:pt x="41687" y="13462"/>
                  <a:pt x="41708" y="13437"/>
                </a:cubicBezTo>
                <a:cubicBezTo>
                  <a:pt x="41640" y="13348"/>
                  <a:pt x="41590" y="13247"/>
                  <a:pt x="41504" y="13168"/>
                </a:cubicBezTo>
                <a:cubicBezTo>
                  <a:pt x="40738" y="12475"/>
                  <a:pt x="39998" y="11781"/>
                  <a:pt x="39221" y="11122"/>
                </a:cubicBezTo>
                <a:cubicBezTo>
                  <a:pt x="38777" y="10747"/>
                  <a:pt x="38316" y="10360"/>
                  <a:pt x="37780" y="10095"/>
                </a:cubicBezTo>
                <a:cubicBezTo>
                  <a:pt x="37311" y="9862"/>
                  <a:pt x="36996" y="9576"/>
                  <a:pt x="36749" y="9208"/>
                </a:cubicBezTo>
                <a:cubicBezTo>
                  <a:pt x="36503" y="8847"/>
                  <a:pt x="36166" y="8602"/>
                  <a:pt x="35663" y="8602"/>
                </a:cubicBezTo>
                <a:cubicBezTo>
                  <a:pt x="35622" y="8602"/>
                  <a:pt x="35581" y="8604"/>
                  <a:pt x="35539" y="8607"/>
                </a:cubicBezTo>
                <a:cubicBezTo>
                  <a:pt x="35502" y="8610"/>
                  <a:pt x="35467" y="8611"/>
                  <a:pt x="35432" y="8611"/>
                </a:cubicBezTo>
                <a:cubicBezTo>
                  <a:pt x="35084" y="8611"/>
                  <a:pt x="34849" y="8466"/>
                  <a:pt x="34702" y="8199"/>
                </a:cubicBezTo>
                <a:cubicBezTo>
                  <a:pt x="34527" y="7880"/>
                  <a:pt x="34219" y="7715"/>
                  <a:pt x="33822" y="7619"/>
                </a:cubicBezTo>
                <a:cubicBezTo>
                  <a:pt x="33189" y="7469"/>
                  <a:pt x="32555" y="7319"/>
                  <a:pt x="31943" y="7132"/>
                </a:cubicBezTo>
                <a:cubicBezTo>
                  <a:pt x="31335" y="6950"/>
                  <a:pt x="30759" y="6696"/>
                  <a:pt x="30158" y="6524"/>
                </a:cubicBezTo>
                <a:cubicBezTo>
                  <a:pt x="29128" y="6227"/>
                  <a:pt x="28107" y="5938"/>
                  <a:pt x="27080" y="5712"/>
                </a:cubicBezTo>
                <a:cubicBezTo>
                  <a:pt x="26294" y="5540"/>
                  <a:pt x="25492" y="5436"/>
                  <a:pt x="24697" y="5347"/>
                </a:cubicBezTo>
                <a:cubicBezTo>
                  <a:pt x="23921" y="5261"/>
                  <a:pt x="23141" y="5229"/>
                  <a:pt x="22368" y="5186"/>
                </a:cubicBezTo>
                <a:cubicBezTo>
                  <a:pt x="21917" y="5162"/>
                  <a:pt x="21467" y="5136"/>
                  <a:pt x="21019" y="5136"/>
                </a:cubicBezTo>
                <a:close/>
                <a:moveTo>
                  <a:pt x="9637" y="11264"/>
                </a:moveTo>
                <a:cubicBezTo>
                  <a:pt x="9314" y="11264"/>
                  <a:pt x="9074" y="11448"/>
                  <a:pt x="8861" y="11655"/>
                </a:cubicBezTo>
                <a:cubicBezTo>
                  <a:pt x="8707" y="11802"/>
                  <a:pt x="8543" y="11864"/>
                  <a:pt x="8371" y="11864"/>
                </a:cubicBezTo>
                <a:cubicBezTo>
                  <a:pt x="8270" y="11864"/>
                  <a:pt x="8166" y="11843"/>
                  <a:pt x="8059" y="11806"/>
                </a:cubicBezTo>
                <a:cubicBezTo>
                  <a:pt x="7963" y="11773"/>
                  <a:pt x="7885" y="11756"/>
                  <a:pt x="7820" y="11756"/>
                </a:cubicBezTo>
                <a:cubicBezTo>
                  <a:pt x="7669" y="11756"/>
                  <a:pt x="7592" y="11850"/>
                  <a:pt x="7537" y="12070"/>
                </a:cubicBezTo>
                <a:cubicBezTo>
                  <a:pt x="7512" y="12164"/>
                  <a:pt x="7504" y="12260"/>
                  <a:pt x="7476" y="12357"/>
                </a:cubicBezTo>
                <a:cubicBezTo>
                  <a:pt x="7444" y="12464"/>
                  <a:pt x="7401" y="12572"/>
                  <a:pt x="7358" y="12682"/>
                </a:cubicBezTo>
                <a:cubicBezTo>
                  <a:pt x="7106" y="12580"/>
                  <a:pt x="6974" y="12526"/>
                  <a:pt x="6882" y="12526"/>
                </a:cubicBezTo>
                <a:cubicBezTo>
                  <a:pt x="6784" y="12526"/>
                  <a:pt x="6731" y="12587"/>
                  <a:pt x="6628" y="12718"/>
                </a:cubicBezTo>
                <a:cubicBezTo>
                  <a:pt x="6484" y="12896"/>
                  <a:pt x="6322" y="12989"/>
                  <a:pt x="6107" y="12989"/>
                </a:cubicBezTo>
                <a:cubicBezTo>
                  <a:pt x="6076" y="12989"/>
                  <a:pt x="6043" y="12987"/>
                  <a:pt x="6009" y="12983"/>
                </a:cubicBezTo>
                <a:cubicBezTo>
                  <a:pt x="5980" y="12979"/>
                  <a:pt x="5952" y="12978"/>
                  <a:pt x="5925" y="12978"/>
                </a:cubicBezTo>
                <a:cubicBezTo>
                  <a:pt x="5731" y="12978"/>
                  <a:pt x="5582" y="13070"/>
                  <a:pt x="5469" y="13254"/>
                </a:cubicBezTo>
                <a:cubicBezTo>
                  <a:pt x="5372" y="13412"/>
                  <a:pt x="5232" y="13545"/>
                  <a:pt x="5111" y="13691"/>
                </a:cubicBezTo>
                <a:cubicBezTo>
                  <a:pt x="4917" y="13931"/>
                  <a:pt x="4713" y="14167"/>
                  <a:pt x="4531" y="14414"/>
                </a:cubicBezTo>
                <a:cubicBezTo>
                  <a:pt x="4495" y="14464"/>
                  <a:pt x="4495" y="14585"/>
                  <a:pt x="4531" y="14628"/>
                </a:cubicBezTo>
                <a:cubicBezTo>
                  <a:pt x="4557" y="14660"/>
                  <a:pt x="4616" y="14672"/>
                  <a:pt x="4673" y="14672"/>
                </a:cubicBezTo>
                <a:cubicBezTo>
                  <a:pt x="4701" y="14672"/>
                  <a:pt x="4729" y="14669"/>
                  <a:pt x="4752" y="14664"/>
                </a:cubicBezTo>
                <a:cubicBezTo>
                  <a:pt x="4863" y="14643"/>
                  <a:pt x="4975" y="14597"/>
                  <a:pt x="5071" y="14542"/>
                </a:cubicBezTo>
                <a:cubicBezTo>
                  <a:pt x="5604" y="14242"/>
                  <a:pt x="6134" y="13934"/>
                  <a:pt x="6671" y="13630"/>
                </a:cubicBezTo>
                <a:cubicBezTo>
                  <a:pt x="7160" y="13355"/>
                  <a:pt x="7672" y="13108"/>
                  <a:pt x="8148" y="12808"/>
                </a:cubicBezTo>
                <a:cubicBezTo>
                  <a:pt x="8742" y="12432"/>
                  <a:pt x="9312" y="12017"/>
                  <a:pt x="9891" y="11612"/>
                </a:cubicBezTo>
                <a:cubicBezTo>
                  <a:pt x="9969" y="11558"/>
                  <a:pt x="10034" y="11480"/>
                  <a:pt x="10163" y="11358"/>
                </a:cubicBezTo>
                <a:cubicBezTo>
                  <a:pt x="9959" y="11315"/>
                  <a:pt x="9827" y="11272"/>
                  <a:pt x="9690" y="11265"/>
                </a:cubicBezTo>
                <a:cubicBezTo>
                  <a:pt x="9672" y="11264"/>
                  <a:pt x="9655" y="11264"/>
                  <a:pt x="9637" y="11264"/>
                </a:cubicBezTo>
                <a:close/>
                <a:moveTo>
                  <a:pt x="20932" y="6168"/>
                </a:moveTo>
                <a:cubicBezTo>
                  <a:pt x="20541" y="6168"/>
                  <a:pt x="20150" y="6237"/>
                  <a:pt x="19756" y="6410"/>
                </a:cubicBezTo>
                <a:cubicBezTo>
                  <a:pt x="19491" y="6528"/>
                  <a:pt x="19173" y="6585"/>
                  <a:pt x="18879" y="6603"/>
                </a:cubicBezTo>
                <a:cubicBezTo>
                  <a:pt x="17770" y="6668"/>
                  <a:pt x="16671" y="6685"/>
                  <a:pt x="15587" y="6760"/>
                </a:cubicBezTo>
                <a:cubicBezTo>
                  <a:pt x="14625" y="6825"/>
                  <a:pt x="13673" y="6950"/>
                  <a:pt x="12729" y="7015"/>
                </a:cubicBezTo>
                <a:cubicBezTo>
                  <a:pt x="12270" y="7046"/>
                  <a:pt x="11830" y="7125"/>
                  <a:pt x="11411" y="7297"/>
                </a:cubicBezTo>
                <a:cubicBezTo>
                  <a:pt x="11272" y="7355"/>
                  <a:pt x="11150" y="7454"/>
                  <a:pt x="10990" y="7555"/>
                </a:cubicBezTo>
                <a:cubicBezTo>
                  <a:pt x="11082" y="7601"/>
                  <a:pt x="11104" y="7619"/>
                  <a:pt x="11125" y="7619"/>
                </a:cubicBezTo>
                <a:cubicBezTo>
                  <a:pt x="11938" y="7651"/>
                  <a:pt x="12760" y="7680"/>
                  <a:pt x="13591" y="7708"/>
                </a:cubicBezTo>
                <a:cubicBezTo>
                  <a:pt x="13599" y="7709"/>
                  <a:pt x="13607" y="7709"/>
                  <a:pt x="13615" y="7709"/>
                </a:cubicBezTo>
                <a:cubicBezTo>
                  <a:pt x="13757" y="7709"/>
                  <a:pt x="13837" y="7651"/>
                  <a:pt x="13891" y="7512"/>
                </a:cubicBezTo>
                <a:cubicBezTo>
                  <a:pt x="13963" y="7332"/>
                  <a:pt x="14096" y="7236"/>
                  <a:pt x="14238" y="7236"/>
                </a:cubicBezTo>
                <a:cubicBezTo>
                  <a:pt x="14296" y="7236"/>
                  <a:pt x="14356" y="7253"/>
                  <a:pt x="14414" y="7286"/>
                </a:cubicBezTo>
                <a:cubicBezTo>
                  <a:pt x="14460" y="7312"/>
                  <a:pt x="14471" y="7380"/>
                  <a:pt x="14499" y="7426"/>
                </a:cubicBezTo>
                <a:cubicBezTo>
                  <a:pt x="14455" y="7438"/>
                  <a:pt x="14399" y="7465"/>
                  <a:pt x="14357" y="7465"/>
                </a:cubicBezTo>
                <a:cubicBezTo>
                  <a:pt x="14350" y="7465"/>
                  <a:pt x="14342" y="7464"/>
                  <a:pt x="14335" y="7462"/>
                </a:cubicBezTo>
                <a:cubicBezTo>
                  <a:pt x="14293" y="7448"/>
                  <a:pt x="14256" y="7441"/>
                  <a:pt x="14225" y="7441"/>
                </a:cubicBezTo>
                <a:cubicBezTo>
                  <a:pt x="14128" y="7441"/>
                  <a:pt x="14078" y="7505"/>
                  <a:pt x="14049" y="7626"/>
                </a:cubicBezTo>
                <a:cubicBezTo>
                  <a:pt x="14094" y="7626"/>
                  <a:pt x="14134" y="7628"/>
                  <a:pt x="14174" y="7628"/>
                </a:cubicBezTo>
                <a:cubicBezTo>
                  <a:pt x="14193" y="7628"/>
                  <a:pt x="14212" y="7627"/>
                  <a:pt x="14231" y="7626"/>
                </a:cubicBezTo>
                <a:cubicBezTo>
                  <a:pt x="14650" y="7586"/>
                  <a:pt x="15072" y="7544"/>
                  <a:pt x="15498" y="7501"/>
                </a:cubicBezTo>
                <a:cubicBezTo>
                  <a:pt x="16478" y="7398"/>
                  <a:pt x="17466" y="7294"/>
                  <a:pt x="18464" y="7183"/>
                </a:cubicBezTo>
                <a:cubicBezTo>
                  <a:pt x="18826" y="7143"/>
                  <a:pt x="19183" y="7061"/>
                  <a:pt x="19545" y="7028"/>
                </a:cubicBezTo>
                <a:cubicBezTo>
                  <a:pt x="19946" y="6993"/>
                  <a:pt x="20347" y="7000"/>
                  <a:pt x="20750" y="6975"/>
                </a:cubicBezTo>
                <a:cubicBezTo>
                  <a:pt x="20801" y="6971"/>
                  <a:pt x="20850" y="6963"/>
                  <a:pt x="20893" y="6963"/>
                </a:cubicBezTo>
                <a:cubicBezTo>
                  <a:pt x="20970" y="6963"/>
                  <a:pt x="21030" y="6987"/>
                  <a:pt x="21055" y="7097"/>
                </a:cubicBezTo>
                <a:cubicBezTo>
                  <a:pt x="21061" y="7120"/>
                  <a:pt x="21149" y="7149"/>
                  <a:pt x="21207" y="7149"/>
                </a:cubicBezTo>
                <a:cubicBezTo>
                  <a:pt x="21222" y="7149"/>
                  <a:pt x="21235" y="7148"/>
                  <a:pt x="21244" y="7143"/>
                </a:cubicBezTo>
                <a:cubicBezTo>
                  <a:pt x="21341" y="7097"/>
                  <a:pt x="21430" y="7025"/>
                  <a:pt x="21502" y="6950"/>
                </a:cubicBezTo>
                <a:cubicBezTo>
                  <a:pt x="21612" y="6831"/>
                  <a:pt x="21697" y="6766"/>
                  <a:pt x="21779" y="6766"/>
                </a:cubicBezTo>
                <a:cubicBezTo>
                  <a:pt x="21855" y="6766"/>
                  <a:pt x="21928" y="6821"/>
                  <a:pt x="22017" y="6939"/>
                </a:cubicBezTo>
                <a:cubicBezTo>
                  <a:pt x="22206" y="7189"/>
                  <a:pt x="22434" y="7279"/>
                  <a:pt x="22699" y="7279"/>
                </a:cubicBezTo>
                <a:cubicBezTo>
                  <a:pt x="22825" y="7279"/>
                  <a:pt x="22959" y="7259"/>
                  <a:pt x="23102" y="7226"/>
                </a:cubicBezTo>
                <a:cubicBezTo>
                  <a:pt x="23253" y="7190"/>
                  <a:pt x="23402" y="7173"/>
                  <a:pt x="23550" y="7173"/>
                </a:cubicBezTo>
                <a:cubicBezTo>
                  <a:pt x="23799" y="7173"/>
                  <a:pt x="24046" y="7222"/>
                  <a:pt x="24300" y="7312"/>
                </a:cubicBezTo>
                <a:cubicBezTo>
                  <a:pt x="25212" y="7626"/>
                  <a:pt x="26154" y="7891"/>
                  <a:pt x="27163" y="7994"/>
                </a:cubicBezTo>
                <a:cubicBezTo>
                  <a:pt x="27660" y="8045"/>
                  <a:pt x="28175" y="8123"/>
                  <a:pt x="28641" y="8288"/>
                </a:cubicBezTo>
                <a:cubicBezTo>
                  <a:pt x="29231" y="8496"/>
                  <a:pt x="29782" y="8793"/>
                  <a:pt x="30347" y="9068"/>
                </a:cubicBezTo>
                <a:cubicBezTo>
                  <a:pt x="30830" y="9304"/>
                  <a:pt x="31331" y="9526"/>
                  <a:pt x="31779" y="9812"/>
                </a:cubicBezTo>
                <a:cubicBezTo>
                  <a:pt x="33002" y="10596"/>
                  <a:pt x="34284" y="11348"/>
                  <a:pt x="35646" y="12035"/>
                </a:cubicBezTo>
                <a:cubicBezTo>
                  <a:pt x="36452" y="12439"/>
                  <a:pt x="37264" y="12854"/>
                  <a:pt x="38059" y="13305"/>
                </a:cubicBezTo>
                <a:cubicBezTo>
                  <a:pt x="38703" y="13667"/>
                  <a:pt x="39311" y="14085"/>
                  <a:pt x="39944" y="14478"/>
                </a:cubicBezTo>
                <a:cubicBezTo>
                  <a:pt x="40710" y="14958"/>
                  <a:pt x="41583" y="15320"/>
                  <a:pt x="42288" y="15895"/>
                </a:cubicBezTo>
                <a:cubicBezTo>
                  <a:pt x="42556" y="16114"/>
                  <a:pt x="42914" y="16264"/>
                  <a:pt x="43236" y="16443"/>
                </a:cubicBezTo>
                <a:cubicBezTo>
                  <a:pt x="43265" y="16421"/>
                  <a:pt x="43293" y="16400"/>
                  <a:pt x="43325" y="16375"/>
                </a:cubicBezTo>
                <a:cubicBezTo>
                  <a:pt x="43314" y="16314"/>
                  <a:pt x="43329" y="16239"/>
                  <a:pt x="43286" y="16196"/>
                </a:cubicBezTo>
                <a:cubicBezTo>
                  <a:pt x="42961" y="15867"/>
                  <a:pt x="42657" y="15520"/>
                  <a:pt x="42280" y="15234"/>
                </a:cubicBezTo>
                <a:cubicBezTo>
                  <a:pt x="41780" y="14854"/>
                  <a:pt x="41143" y="14603"/>
                  <a:pt x="40738" y="14135"/>
                </a:cubicBezTo>
                <a:cubicBezTo>
                  <a:pt x="40602" y="13981"/>
                  <a:pt x="40352" y="13885"/>
                  <a:pt x="40145" y="13774"/>
                </a:cubicBezTo>
                <a:cubicBezTo>
                  <a:pt x="39450" y="13391"/>
                  <a:pt x="38741" y="13033"/>
                  <a:pt x="38069" y="12643"/>
                </a:cubicBezTo>
                <a:cubicBezTo>
                  <a:pt x="37375" y="12238"/>
                  <a:pt x="36706" y="11820"/>
                  <a:pt x="36047" y="11394"/>
                </a:cubicBezTo>
                <a:cubicBezTo>
                  <a:pt x="35514" y="11051"/>
                  <a:pt x="34967" y="10718"/>
                  <a:pt x="34505" y="10324"/>
                </a:cubicBezTo>
                <a:cubicBezTo>
                  <a:pt x="33861" y="9776"/>
                  <a:pt x="33202" y="9304"/>
                  <a:pt x="32326" y="9036"/>
                </a:cubicBezTo>
                <a:cubicBezTo>
                  <a:pt x="31564" y="8800"/>
                  <a:pt x="30862" y="8445"/>
                  <a:pt x="30147" y="8141"/>
                </a:cubicBezTo>
                <a:cubicBezTo>
                  <a:pt x="29414" y="7830"/>
                  <a:pt x="28655" y="7612"/>
                  <a:pt x="27857" y="7512"/>
                </a:cubicBezTo>
                <a:cubicBezTo>
                  <a:pt x="26869" y="7390"/>
                  <a:pt x="25972" y="7097"/>
                  <a:pt x="25141" y="6663"/>
                </a:cubicBezTo>
                <a:cubicBezTo>
                  <a:pt x="24899" y="6538"/>
                  <a:pt x="24643" y="6449"/>
                  <a:pt x="24377" y="6449"/>
                </a:cubicBezTo>
                <a:cubicBezTo>
                  <a:pt x="24225" y="6449"/>
                  <a:pt x="24069" y="6478"/>
                  <a:pt x="23911" y="6546"/>
                </a:cubicBezTo>
                <a:cubicBezTo>
                  <a:pt x="23748" y="6615"/>
                  <a:pt x="23586" y="6644"/>
                  <a:pt x="23424" y="6644"/>
                </a:cubicBezTo>
                <a:cubicBezTo>
                  <a:pt x="23286" y="6644"/>
                  <a:pt x="23147" y="6623"/>
                  <a:pt x="23009" y="6589"/>
                </a:cubicBezTo>
                <a:cubicBezTo>
                  <a:pt x="22740" y="6521"/>
                  <a:pt x="22476" y="6438"/>
                  <a:pt x="22210" y="6367"/>
                </a:cubicBezTo>
                <a:cubicBezTo>
                  <a:pt x="21782" y="6249"/>
                  <a:pt x="21357" y="6168"/>
                  <a:pt x="20932" y="6168"/>
                </a:cubicBezTo>
                <a:close/>
                <a:moveTo>
                  <a:pt x="19984" y="7564"/>
                </a:moveTo>
                <a:cubicBezTo>
                  <a:pt x="19810" y="7564"/>
                  <a:pt x="19636" y="7570"/>
                  <a:pt x="19462" y="7583"/>
                </a:cubicBezTo>
                <a:cubicBezTo>
                  <a:pt x="18597" y="7647"/>
                  <a:pt x="17734" y="7687"/>
                  <a:pt x="16882" y="7733"/>
                </a:cubicBezTo>
                <a:cubicBezTo>
                  <a:pt x="16596" y="7748"/>
                  <a:pt x="16317" y="7784"/>
                  <a:pt x="16103" y="7977"/>
                </a:cubicBezTo>
                <a:cubicBezTo>
                  <a:pt x="15982" y="8088"/>
                  <a:pt x="15843" y="8119"/>
                  <a:pt x="15698" y="8119"/>
                </a:cubicBezTo>
                <a:cubicBezTo>
                  <a:pt x="15637" y="8119"/>
                  <a:pt x="15574" y="8113"/>
                  <a:pt x="15512" y="8106"/>
                </a:cubicBezTo>
                <a:cubicBezTo>
                  <a:pt x="15319" y="8080"/>
                  <a:pt x="15122" y="8067"/>
                  <a:pt x="14947" y="8009"/>
                </a:cubicBezTo>
                <a:cubicBezTo>
                  <a:pt x="14890" y="7990"/>
                  <a:pt x="14841" y="7981"/>
                  <a:pt x="14798" y="7981"/>
                </a:cubicBezTo>
                <a:cubicBezTo>
                  <a:pt x="14667" y="7981"/>
                  <a:pt x="14594" y="8066"/>
                  <a:pt x="14521" y="8195"/>
                </a:cubicBezTo>
                <a:cubicBezTo>
                  <a:pt x="14448" y="8323"/>
                  <a:pt x="14336" y="8388"/>
                  <a:pt x="14218" y="8388"/>
                </a:cubicBezTo>
                <a:cubicBezTo>
                  <a:pt x="14151" y="8388"/>
                  <a:pt x="14082" y="8367"/>
                  <a:pt x="14017" y="8324"/>
                </a:cubicBezTo>
                <a:cubicBezTo>
                  <a:pt x="13981" y="8299"/>
                  <a:pt x="13977" y="8231"/>
                  <a:pt x="13956" y="8184"/>
                </a:cubicBezTo>
                <a:cubicBezTo>
                  <a:pt x="13994" y="8176"/>
                  <a:pt x="14039" y="8157"/>
                  <a:pt x="14075" y="8157"/>
                </a:cubicBezTo>
                <a:cubicBezTo>
                  <a:pt x="14085" y="8157"/>
                  <a:pt x="14094" y="8159"/>
                  <a:pt x="14103" y="8163"/>
                </a:cubicBezTo>
                <a:cubicBezTo>
                  <a:pt x="14155" y="8184"/>
                  <a:pt x="14198" y="8194"/>
                  <a:pt x="14234" y="8194"/>
                </a:cubicBezTo>
                <a:cubicBezTo>
                  <a:pt x="14350" y="8194"/>
                  <a:pt x="14390" y="8089"/>
                  <a:pt x="14417" y="7909"/>
                </a:cubicBezTo>
                <a:lnTo>
                  <a:pt x="14417" y="7909"/>
                </a:lnTo>
                <a:cubicBezTo>
                  <a:pt x="14106" y="7951"/>
                  <a:pt x="13824" y="7973"/>
                  <a:pt x="13548" y="8037"/>
                </a:cubicBezTo>
                <a:cubicBezTo>
                  <a:pt x="13094" y="8145"/>
                  <a:pt x="12653" y="8299"/>
                  <a:pt x="12199" y="8389"/>
                </a:cubicBezTo>
                <a:cubicBezTo>
                  <a:pt x="11394" y="8553"/>
                  <a:pt x="10578" y="8646"/>
                  <a:pt x="9791" y="8839"/>
                </a:cubicBezTo>
                <a:cubicBezTo>
                  <a:pt x="9226" y="8975"/>
                  <a:pt x="8703" y="9251"/>
                  <a:pt x="8148" y="9416"/>
                </a:cubicBezTo>
                <a:cubicBezTo>
                  <a:pt x="7408" y="9637"/>
                  <a:pt x="6828" y="10027"/>
                  <a:pt x="6438" y="10661"/>
                </a:cubicBezTo>
                <a:cubicBezTo>
                  <a:pt x="6388" y="10742"/>
                  <a:pt x="6359" y="10833"/>
                  <a:pt x="6320" y="10922"/>
                </a:cubicBezTo>
                <a:cubicBezTo>
                  <a:pt x="6338" y="10932"/>
                  <a:pt x="6356" y="10943"/>
                  <a:pt x="6374" y="10954"/>
                </a:cubicBezTo>
                <a:cubicBezTo>
                  <a:pt x="6445" y="10914"/>
                  <a:pt x="6531" y="10886"/>
                  <a:pt x="6588" y="10836"/>
                </a:cubicBezTo>
                <a:cubicBezTo>
                  <a:pt x="6813" y="10628"/>
                  <a:pt x="7043" y="10425"/>
                  <a:pt x="7254" y="10206"/>
                </a:cubicBezTo>
                <a:cubicBezTo>
                  <a:pt x="7425" y="10029"/>
                  <a:pt x="7638" y="9935"/>
                  <a:pt x="7864" y="9935"/>
                </a:cubicBezTo>
                <a:cubicBezTo>
                  <a:pt x="7967" y="9935"/>
                  <a:pt x="8074" y="9955"/>
                  <a:pt x="8181" y="9995"/>
                </a:cubicBezTo>
                <a:cubicBezTo>
                  <a:pt x="8217" y="10010"/>
                  <a:pt x="8263" y="10021"/>
                  <a:pt x="8304" y="10021"/>
                </a:cubicBezTo>
                <a:cubicBezTo>
                  <a:pt x="8324" y="10021"/>
                  <a:pt x="8343" y="10018"/>
                  <a:pt x="8359" y="10012"/>
                </a:cubicBezTo>
                <a:cubicBezTo>
                  <a:pt x="8638" y="9916"/>
                  <a:pt x="8960" y="9862"/>
                  <a:pt x="9183" y="9690"/>
                </a:cubicBezTo>
                <a:cubicBezTo>
                  <a:pt x="9397" y="9525"/>
                  <a:pt x="9603" y="9479"/>
                  <a:pt x="9839" y="9479"/>
                </a:cubicBezTo>
                <a:cubicBezTo>
                  <a:pt x="9859" y="9479"/>
                  <a:pt x="9878" y="9479"/>
                  <a:pt x="9898" y="9480"/>
                </a:cubicBezTo>
                <a:cubicBezTo>
                  <a:pt x="9953" y="9481"/>
                  <a:pt x="10008" y="9482"/>
                  <a:pt x="10063" y="9482"/>
                </a:cubicBezTo>
                <a:cubicBezTo>
                  <a:pt x="10899" y="9482"/>
                  <a:pt x="11706" y="9327"/>
                  <a:pt x="12478" y="8954"/>
                </a:cubicBezTo>
                <a:cubicBezTo>
                  <a:pt x="12571" y="8911"/>
                  <a:pt x="12675" y="8861"/>
                  <a:pt x="12772" y="8857"/>
                </a:cubicBezTo>
                <a:cubicBezTo>
                  <a:pt x="13172" y="8839"/>
                  <a:pt x="13573" y="8836"/>
                  <a:pt x="13977" y="8832"/>
                </a:cubicBezTo>
                <a:cubicBezTo>
                  <a:pt x="14918" y="8821"/>
                  <a:pt x="15834" y="8650"/>
                  <a:pt x="16714" y="8273"/>
                </a:cubicBezTo>
                <a:cubicBezTo>
                  <a:pt x="16753" y="8258"/>
                  <a:pt x="16806" y="8249"/>
                  <a:pt x="16857" y="8249"/>
                </a:cubicBezTo>
                <a:cubicBezTo>
                  <a:pt x="16910" y="8249"/>
                  <a:pt x="16961" y="8258"/>
                  <a:pt x="16998" y="8278"/>
                </a:cubicBezTo>
                <a:cubicBezTo>
                  <a:pt x="17147" y="8358"/>
                  <a:pt x="17288" y="8401"/>
                  <a:pt x="17430" y="8401"/>
                </a:cubicBezTo>
                <a:cubicBezTo>
                  <a:pt x="17583" y="8401"/>
                  <a:pt x="17737" y="8351"/>
                  <a:pt x="17903" y="8245"/>
                </a:cubicBezTo>
                <a:cubicBezTo>
                  <a:pt x="18056" y="8149"/>
                  <a:pt x="18303" y="8141"/>
                  <a:pt x="18507" y="8131"/>
                </a:cubicBezTo>
                <a:cubicBezTo>
                  <a:pt x="18544" y="8129"/>
                  <a:pt x="18581" y="8128"/>
                  <a:pt x="18617" y="8128"/>
                </a:cubicBezTo>
                <a:cubicBezTo>
                  <a:pt x="18794" y="8128"/>
                  <a:pt x="18972" y="8146"/>
                  <a:pt x="19147" y="8146"/>
                </a:cubicBezTo>
                <a:cubicBezTo>
                  <a:pt x="19229" y="8146"/>
                  <a:pt x="19310" y="8142"/>
                  <a:pt x="19391" y="8131"/>
                </a:cubicBezTo>
                <a:cubicBezTo>
                  <a:pt x="19568" y="8107"/>
                  <a:pt x="19743" y="8095"/>
                  <a:pt x="19917" y="8095"/>
                </a:cubicBezTo>
                <a:cubicBezTo>
                  <a:pt x="20216" y="8095"/>
                  <a:pt x="20511" y="8131"/>
                  <a:pt x="20808" y="8206"/>
                </a:cubicBezTo>
                <a:cubicBezTo>
                  <a:pt x="21115" y="8285"/>
                  <a:pt x="21416" y="8407"/>
                  <a:pt x="21731" y="8442"/>
                </a:cubicBezTo>
                <a:cubicBezTo>
                  <a:pt x="22543" y="8535"/>
                  <a:pt x="23377" y="8564"/>
                  <a:pt x="24200" y="8671"/>
                </a:cubicBezTo>
                <a:cubicBezTo>
                  <a:pt x="24905" y="8764"/>
                  <a:pt x="25632" y="8868"/>
                  <a:pt x="26301" y="9089"/>
                </a:cubicBezTo>
                <a:cubicBezTo>
                  <a:pt x="28340" y="9759"/>
                  <a:pt x="30258" y="10736"/>
                  <a:pt x="32208" y="11756"/>
                </a:cubicBezTo>
                <a:cubicBezTo>
                  <a:pt x="33772" y="12572"/>
                  <a:pt x="35078" y="13705"/>
                  <a:pt x="36659" y="14600"/>
                </a:cubicBezTo>
                <a:cubicBezTo>
                  <a:pt x="37332" y="14983"/>
                  <a:pt x="37879" y="15541"/>
                  <a:pt x="38437" y="16063"/>
                </a:cubicBezTo>
                <a:cubicBezTo>
                  <a:pt x="39321" y="16890"/>
                  <a:pt x="40170" y="17759"/>
                  <a:pt x="41046" y="18629"/>
                </a:cubicBezTo>
                <a:cubicBezTo>
                  <a:pt x="41851" y="19424"/>
                  <a:pt x="42663" y="20228"/>
                  <a:pt x="43490" y="21044"/>
                </a:cubicBezTo>
                <a:cubicBezTo>
                  <a:pt x="43826" y="21374"/>
                  <a:pt x="44173" y="21699"/>
                  <a:pt x="44517" y="22032"/>
                </a:cubicBezTo>
                <a:cubicBezTo>
                  <a:pt x="44556" y="22018"/>
                  <a:pt x="44592" y="22003"/>
                  <a:pt x="44628" y="21992"/>
                </a:cubicBezTo>
                <a:cubicBezTo>
                  <a:pt x="44581" y="21850"/>
                  <a:pt x="44524" y="21710"/>
                  <a:pt x="44481" y="21567"/>
                </a:cubicBezTo>
                <a:cubicBezTo>
                  <a:pt x="44270" y="20862"/>
                  <a:pt x="43869" y="20228"/>
                  <a:pt x="43211" y="19706"/>
                </a:cubicBezTo>
                <a:cubicBezTo>
                  <a:pt x="42356" y="19026"/>
                  <a:pt x="41590" y="18304"/>
                  <a:pt x="40964" y="17502"/>
                </a:cubicBezTo>
                <a:cubicBezTo>
                  <a:pt x="40875" y="17388"/>
                  <a:pt x="40828" y="17255"/>
                  <a:pt x="40764" y="17133"/>
                </a:cubicBezTo>
                <a:cubicBezTo>
                  <a:pt x="40796" y="17115"/>
                  <a:pt x="40824" y="17102"/>
                  <a:pt x="40857" y="17084"/>
                </a:cubicBezTo>
                <a:cubicBezTo>
                  <a:pt x="41172" y="17237"/>
                  <a:pt x="41494" y="17388"/>
                  <a:pt x="41805" y="17552"/>
                </a:cubicBezTo>
                <a:cubicBezTo>
                  <a:pt x="42274" y="17802"/>
                  <a:pt x="42739" y="18071"/>
                  <a:pt x="43218" y="18321"/>
                </a:cubicBezTo>
                <a:cubicBezTo>
                  <a:pt x="43322" y="18375"/>
                  <a:pt x="43458" y="18385"/>
                  <a:pt x="43598" y="18418"/>
                </a:cubicBezTo>
                <a:cubicBezTo>
                  <a:pt x="43593" y="18343"/>
                  <a:pt x="43608" y="18311"/>
                  <a:pt x="43590" y="18289"/>
                </a:cubicBezTo>
                <a:cubicBezTo>
                  <a:pt x="43025" y="17556"/>
                  <a:pt x="42452" y="16847"/>
                  <a:pt x="41443" y="16461"/>
                </a:cubicBezTo>
                <a:cubicBezTo>
                  <a:pt x="39747" y="15813"/>
                  <a:pt x="38338" y="14865"/>
                  <a:pt x="36959" y="13920"/>
                </a:cubicBezTo>
                <a:cubicBezTo>
                  <a:pt x="36158" y="13369"/>
                  <a:pt x="35342" y="12851"/>
                  <a:pt x="34530" y="12339"/>
                </a:cubicBezTo>
                <a:cubicBezTo>
                  <a:pt x="33668" y="11794"/>
                  <a:pt x="32809" y="11265"/>
                  <a:pt x="31947" y="10757"/>
                </a:cubicBezTo>
                <a:cubicBezTo>
                  <a:pt x="31360" y="10410"/>
                  <a:pt x="30770" y="10070"/>
                  <a:pt x="30154" y="9776"/>
                </a:cubicBezTo>
                <a:cubicBezTo>
                  <a:pt x="29080" y="9269"/>
                  <a:pt x="27936" y="8932"/>
                  <a:pt x="26794" y="8643"/>
                </a:cubicBezTo>
                <a:cubicBezTo>
                  <a:pt x="26043" y="8445"/>
                  <a:pt x="25285" y="8281"/>
                  <a:pt x="24529" y="8141"/>
                </a:cubicBezTo>
                <a:cubicBezTo>
                  <a:pt x="23739" y="7991"/>
                  <a:pt x="22948" y="7862"/>
                  <a:pt x="22160" y="7758"/>
                </a:cubicBezTo>
                <a:cubicBezTo>
                  <a:pt x="21432" y="7666"/>
                  <a:pt x="20711" y="7564"/>
                  <a:pt x="19984" y="7564"/>
                </a:cubicBezTo>
                <a:close/>
                <a:moveTo>
                  <a:pt x="19777" y="8727"/>
                </a:moveTo>
                <a:cubicBezTo>
                  <a:pt x="18880" y="8727"/>
                  <a:pt x="17992" y="8786"/>
                  <a:pt x="17119" y="8889"/>
                </a:cubicBezTo>
                <a:cubicBezTo>
                  <a:pt x="15405" y="9097"/>
                  <a:pt x="13730" y="9401"/>
                  <a:pt x="12124" y="9877"/>
                </a:cubicBezTo>
                <a:cubicBezTo>
                  <a:pt x="11422" y="10085"/>
                  <a:pt x="10800" y="10382"/>
                  <a:pt x="10278" y="10846"/>
                </a:cubicBezTo>
                <a:cubicBezTo>
                  <a:pt x="10192" y="10922"/>
                  <a:pt x="10163" y="11051"/>
                  <a:pt x="10106" y="11150"/>
                </a:cubicBezTo>
                <a:cubicBezTo>
                  <a:pt x="10227" y="11168"/>
                  <a:pt x="10349" y="11186"/>
                  <a:pt x="10467" y="11198"/>
                </a:cubicBezTo>
                <a:cubicBezTo>
                  <a:pt x="10469" y="11198"/>
                  <a:pt x="10471" y="11198"/>
                  <a:pt x="10473" y="11198"/>
                </a:cubicBezTo>
                <a:cubicBezTo>
                  <a:pt x="10494" y="11198"/>
                  <a:pt x="10519" y="11185"/>
                  <a:pt x="10535" y="11172"/>
                </a:cubicBezTo>
                <a:cubicBezTo>
                  <a:pt x="10857" y="10986"/>
                  <a:pt x="11172" y="10785"/>
                  <a:pt x="11497" y="10607"/>
                </a:cubicBezTo>
                <a:cubicBezTo>
                  <a:pt x="11834" y="10425"/>
                  <a:pt x="12163" y="10167"/>
                  <a:pt x="12528" y="10103"/>
                </a:cubicBezTo>
                <a:cubicBezTo>
                  <a:pt x="13480" y="9941"/>
                  <a:pt x="14460" y="9862"/>
                  <a:pt x="15444" y="9759"/>
                </a:cubicBezTo>
                <a:cubicBezTo>
                  <a:pt x="15809" y="9720"/>
                  <a:pt x="16189" y="9766"/>
                  <a:pt x="16511" y="9533"/>
                </a:cubicBezTo>
                <a:cubicBezTo>
                  <a:pt x="16642" y="9438"/>
                  <a:pt x="16775" y="9392"/>
                  <a:pt x="16913" y="9392"/>
                </a:cubicBezTo>
                <a:cubicBezTo>
                  <a:pt x="17037" y="9392"/>
                  <a:pt x="17165" y="9430"/>
                  <a:pt x="17298" y="9502"/>
                </a:cubicBezTo>
                <a:cubicBezTo>
                  <a:pt x="17405" y="9560"/>
                  <a:pt x="17546" y="9609"/>
                  <a:pt x="17672" y="9609"/>
                </a:cubicBezTo>
                <a:cubicBezTo>
                  <a:pt x="17676" y="9609"/>
                  <a:pt x="17680" y="9609"/>
                  <a:pt x="17685" y="9609"/>
                </a:cubicBezTo>
                <a:cubicBezTo>
                  <a:pt x="18339" y="9584"/>
                  <a:pt x="19001" y="9511"/>
                  <a:pt x="19662" y="9511"/>
                </a:cubicBezTo>
                <a:cubicBezTo>
                  <a:pt x="19691" y="9511"/>
                  <a:pt x="19720" y="9512"/>
                  <a:pt x="19749" y="9512"/>
                </a:cubicBezTo>
                <a:cubicBezTo>
                  <a:pt x="20579" y="9526"/>
                  <a:pt x="21424" y="9566"/>
                  <a:pt x="22257" y="9677"/>
                </a:cubicBezTo>
                <a:cubicBezTo>
                  <a:pt x="23284" y="9816"/>
                  <a:pt x="24314" y="10024"/>
                  <a:pt x="25349" y="10245"/>
                </a:cubicBezTo>
                <a:cubicBezTo>
                  <a:pt x="26193" y="10428"/>
                  <a:pt x="27059" y="10607"/>
                  <a:pt x="27846" y="10986"/>
                </a:cubicBezTo>
                <a:cubicBezTo>
                  <a:pt x="28340" y="11222"/>
                  <a:pt x="28837" y="11469"/>
                  <a:pt x="29316" y="11741"/>
                </a:cubicBezTo>
                <a:cubicBezTo>
                  <a:pt x="30043" y="12146"/>
                  <a:pt x="30770" y="12567"/>
                  <a:pt x="31485" y="13008"/>
                </a:cubicBezTo>
                <a:cubicBezTo>
                  <a:pt x="32119" y="13394"/>
                  <a:pt x="32745" y="13802"/>
                  <a:pt x="33357" y="14232"/>
                </a:cubicBezTo>
                <a:cubicBezTo>
                  <a:pt x="33980" y="14668"/>
                  <a:pt x="34606" y="15115"/>
                  <a:pt x="35182" y="15609"/>
                </a:cubicBezTo>
                <a:cubicBezTo>
                  <a:pt x="36151" y="16439"/>
                  <a:pt x="37103" y="17302"/>
                  <a:pt x="38205" y="18071"/>
                </a:cubicBezTo>
                <a:cubicBezTo>
                  <a:pt x="38878" y="18543"/>
                  <a:pt x="39540" y="19048"/>
                  <a:pt x="40130" y="19599"/>
                </a:cubicBezTo>
                <a:cubicBezTo>
                  <a:pt x="41082" y="20486"/>
                  <a:pt x="41811" y="21513"/>
                  <a:pt x="42495" y="22569"/>
                </a:cubicBezTo>
                <a:cubicBezTo>
                  <a:pt x="42657" y="22823"/>
                  <a:pt x="42857" y="23062"/>
                  <a:pt x="43071" y="23356"/>
                </a:cubicBezTo>
                <a:cubicBezTo>
                  <a:pt x="43125" y="23231"/>
                  <a:pt x="43147" y="23184"/>
                  <a:pt x="43186" y="23091"/>
                </a:cubicBezTo>
                <a:cubicBezTo>
                  <a:pt x="43307" y="23242"/>
                  <a:pt x="43386" y="23356"/>
                  <a:pt x="43486" y="23452"/>
                </a:cubicBezTo>
                <a:cubicBezTo>
                  <a:pt x="43590" y="23553"/>
                  <a:pt x="43715" y="23642"/>
                  <a:pt x="43848" y="23749"/>
                </a:cubicBezTo>
                <a:cubicBezTo>
                  <a:pt x="43830" y="23796"/>
                  <a:pt x="43808" y="23864"/>
                  <a:pt x="43765" y="23979"/>
                </a:cubicBezTo>
                <a:cubicBezTo>
                  <a:pt x="43970" y="24015"/>
                  <a:pt x="44145" y="24046"/>
                  <a:pt x="44331" y="24083"/>
                </a:cubicBezTo>
                <a:cubicBezTo>
                  <a:pt x="44292" y="23864"/>
                  <a:pt x="44267" y="23714"/>
                  <a:pt x="44238" y="23560"/>
                </a:cubicBezTo>
                <a:lnTo>
                  <a:pt x="44238" y="23560"/>
                </a:lnTo>
                <a:cubicBezTo>
                  <a:pt x="44424" y="23567"/>
                  <a:pt x="44610" y="23574"/>
                  <a:pt x="44814" y="23581"/>
                </a:cubicBezTo>
                <a:cubicBezTo>
                  <a:pt x="44814" y="23571"/>
                  <a:pt x="44821" y="23521"/>
                  <a:pt x="44792" y="23488"/>
                </a:cubicBezTo>
                <a:cubicBezTo>
                  <a:pt x="43812" y="22451"/>
                  <a:pt x="42868" y="21409"/>
                  <a:pt x="41884" y="20422"/>
                </a:cubicBezTo>
                <a:cubicBezTo>
                  <a:pt x="40535" y="19066"/>
                  <a:pt x="39185" y="17753"/>
                  <a:pt x="37844" y="16479"/>
                </a:cubicBezTo>
                <a:cubicBezTo>
                  <a:pt x="37189" y="15860"/>
                  <a:pt x="36520" y="15241"/>
                  <a:pt x="35775" y="14725"/>
                </a:cubicBezTo>
                <a:cubicBezTo>
                  <a:pt x="34627" y="13934"/>
                  <a:pt x="33425" y="13219"/>
                  <a:pt x="32251" y="12514"/>
                </a:cubicBezTo>
                <a:cubicBezTo>
                  <a:pt x="31174" y="11870"/>
                  <a:pt x="30104" y="11244"/>
                  <a:pt x="29016" y="10668"/>
                </a:cubicBezTo>
                <a:cubicBezTo>
                  <a:pt x="28423" y="10353"/>
                  <a:pt x="27775" y="10103"/>
                  <a:pt x="27134" y="9888"/>
                </a:cubicBezTo>
                <a:cubicBezTo>
                  <a:pt x="26809" y="9781"/>
                  <a:pt x="26411" y="9845"/>
                  <a:pt x="26071" y="9763"/>
                </a:cubicBezTo>
                <a:cubicBezTo>
                  <a:pt x="25399" y="9605"/>
                  <a:pt x="24744" y="9398"/>
                  <a:pt x="24089" y="9226"/>
                </a:cubicBezTo>
                <a:cubicBezTo>
                  <a:pt x="23656" y="9111"/>
                  <a:pt x="23227" y="8997"/>
                  <a:pt x="22790" y="8922"/>
                </a:cubicBezTo>
                <a:cubicBezTo>
                  <a:pt x="22454" y="8861"/>
                  <a:pt x="22107" y="8864"/>
                  <a:pt x="21767" y="8828"/>
                </a:cubicBezTo>
                <a:cubicBezTo>
                  <a:pt x="21099" y="8759"/>
                  <a:pt x="20436" y="8727"/>
                  <a:pt x="19777" y="8727"/>
                </a:cubicBezTo>
                <a:close/>
                <a:moveTo>
                  <a:pt x="44771" y="24998"/>
                </a:moveTo>
                <a:cubicBezTo>
                  <a:pt x="44675" y="25127"/>
                  <a:pt x="44546" y="25249"/>
                  <a:pt x="44492" y="25396"/>
                </a:cubicBezTo>
                <a:cubicBezTo>
                  <a:pt x="44463" y="25475"/>
                  <a:pt x="44560" y="25599"/>
                  <a:pt x="44602" y="25703"/>
                </a:cubicBezTo>
                <a:cubicBezTo>
                  <a:pt x="44700" y="25657"/>
                  <a:pt x="44857" y="25628"/>
                  <a:pt x="44882" y="25560"/>
                </a:cubicBezTo>
                <a:cubicBezTo>
                  <a:pt x="44936" y="25399"/>
                  <a:pt x="44921" y="25220"/>
                  <a:pt x="44936" y="25049"/>
                </a:cubicBezTo>
                <a:cubicBezTo>
                  <a:pt x="44882" y="25031"/>
                  <a:pt x="44825" y="25013"/>
                  <a:pt x="44771" y="24998"/>
                </a:cubicBezTo>
                <a:close/>
                <a:moveTo>
                  <a:pt x="1071" y="25979"/>
                </a:moveTo>
                <a:cubicBezTo>
                  <a:pt x="863" y="26126"/>
                  <a:pt x="720" y="26312"/>
                  <a:pt x="795" y="26594"/>
                </a:cubicBezTo>
                <a:cubicBezTo>
                  <a:pt x="813" y="26666"/>
                  <a:pt x="885" y="26773"/>
                  <a:pt x="939" y="26780"/>
                </a:cubicBezTo>
                <a:cubicBezTo>
                  <a:pt x="942" y="26780"/>
                  <a:pt x="945" y="26780"/>
                  <a:pt x="948" y="26780"/>
                </a:cubicBezTo>
                <a:cubicBezTo>
                  <a:pt x="1008" y="26780"/>
                  <a:pt x="1091" y="26712"/>
                  <a:pt x="1132" y="26655"/>
                </a:cubicBezTo>
                <a:cubicBezTo>
                  <a:pt x="1235" y="26509"/>
                  <a:pt x="1196" y="26150"/>
                  <a:pt x="1071" y="25979"/>
                </a:cubicBezTo>
                <a:close/>
                <a:moveTo>
                  <a:pt x="45856" y="26376"/>
                </a:moveTo>
                <a:cubicBezTo>
                  <a:pt x="45443" y="26376"/>
                  <a:pt x="45360" y="26513"/>
                  <a:pt x="45594" y="26819"/>
                </a:cubicBezTo>
                <a:cubicBezTo>
                  <a:pt x="45697" y="26666"/>
                  <a:pt x="45788" y="26530"/>
                  <a:pt x="45891" y="26376"/>
                </a:cubicBezTo>
                <a:cubicBezTo>
                  <a:pt x="45879" y="26376"/>
                  <a:pt x="45867" y="26376"/>
                  <a:pt x="45856" y="26376"/>
                </a:cubicBezTo>
                <a:close/>
                <a:moveTo>
                  <a:pt x="20344" y="9942"/>
                </a:moveTo>
                <a:cubicBezTo>
                  <a:pt x="20076" y="9942"/>
                  <a:pt x="19807" y="9969"/>
                  <a:pt x="19534" y="10034"/>
                </a:cubicBezTo>
                <a:cubicBezTo>
                  <a:pt x="18837" y="10202"/>
                  <a:pt x="18132" y="10331"/>
                  <a:pt x="17418" y="10331"/>
                </a:cubicBezTo>
                <a:cubicBezTo>
                  <a:pt x="17326" y="10331"/>
                  <a:pt x="17233" y="10329"/>
                  <a:pt x="17140" y="10324"/>
                </a:cubicBezTo>
                <a:cubicBezTo>
                  <a:pt x="16936" y="10315"/>
                  <a:pt x="16732" y="10310"/>
                  <a:pt x="16530" y="10310"/>
                </a:cubicBezTo>
                <a:cubicBezTo>
                  <a:pt x="15301" y="10310"/>
                  <a:pt x="14108" y="10482"/>
                  <a:pt x="12947" y="10768"/>
                </a:cubicBezTo>
                <a:cubicBezTo>
                  <a:pt x="11802" y="11054"/>
                  <a:pt x="10853" y="11623"/>
                  <a:pt x="10145" y="12511"/>
                </a:cubicBezTo>
                <a:cubicBezTo>
                  <a:pt x="9892" y="12822"/>
                  <a:pt x="9559" y="12957"/>
                  <a:pt x="9171" y="12957"/>
                </a:cubicBezTo>
                <a:cubicBezTo>
                  <a:pt x="9091" y="12957"/>
                  <a:pt x="9009" y="12951"/>
                  <a:pt x="8925" y="12940"/>
                </a:cubicBezTo>
                <a:cubicBezTo>
                  <a:pt x="8898" y="12937"/>
                  <a:pt x="8869" y="12935"/>
                  <a:pt x="8840" y="12935"/>
                </a:cubicBezTo>
                <a:cubicBezTo>
                  <a:pt x="8686" y="12935"/>
                  <a:pt x="8510" y="12980"/>
                  <a:pt x="8399" y="13061"/>
                </a:cubicBezTo>
                <a:cubicBezTo>
                  <a:pt x="8159" y="13229"/>
                  <a:pt x="7959" y="13452"/>
                  <a:pt x="7769" y="13670"/>
                </a:cubicBezTo>
                <a:cubicBezTo>
                  <a:pt x="7636" y="13821"/>
                  <a:pt x="7482" y="13895"/>
                  <a:pt x="7306" y="13895"/>
                </a:cubicBezTo>
                <a:cubicBezTo>
                  <a:pt x="7274" y="13895"/>
                  <a:pt x="7241" y="13893"/>
                  <a:pt x="7208" y="13888"/>
                </a:cubicBezTo>
                <a:cubicBezTo>
                  <a:pt x="7176" y="13882"/>
                  <a:pt x="7147" y="13880"/>
                  <a:pt x="7118" y="13880"/>
                </a:cubicBezTo>
                <a:cubicBezTo>
                  <a:pt x="6982" y="13880"/>
                  <a:pt x="6878" y="13941"/>
                  <a:pt x="6760" y="14020"/>
                </a:cubicBezTo>
                <a:cubicBezTo>
                  <a:pt x="6338" y="14306"/>
                  <a:pt x="5984" y="14689"/>
                  <a:pt x="5451" y="14808"/>
                </a:cubicBezTo>
                <a:cubicBezTo>
                  <a:pt x="5325" y="14836"/>
                  <a:pt x="5203" y="14933"/>
                  <a:pt x="5111" y="15026"/>
                </a:cubicBezTo>
                <a:cubicBezTo>
                  <a:pt x="4552" y="15584"/>
                  <a:pt x="3998" y="16142"/>
                  <a:pt x="3457" y="16711"/>
                </a:cubicBezTo>
                <a:cubicBezTo>
                  <a:pt x="3307" y="16869"/>
                  <a:pt x="3196" y="17066"/>
                  <a:pt x="3071" y="17241"/>
                </a:cubicBezTo>
                <a:cubicBezTo>
                  <a:pt x="3089" y="17262"/>
                  <a:pt x="3107" y="17284"/>
                  <a:pt x="3124" y="17302"/>
                </a:cubicBezTo>
                <a:cubicBezTo>
                  <a:pt x="3196" y="17266"/>
                  <a:pt x="3275" y="17241"/>
                  <a:pt x="3343" y="17194"/>
                </a:cubicBezTo>
                <a:cubicBezTo>
                  <a:pt x="4345" y="16486"/>
                  <a:pt x="5332" y="15738"/>
                  <a:pt x="6377" y="15062"/>
                </a:cubicBezTo>
                <a:cubicBezTo>
                  <a:pt x="7093" y="14597"/>
                  <a:pt x="7855" y="14167"/>
                  <a:pt x="8656" y="13834"/>
                </a:cubicBezTo>
                <a:cubicBezTo>
                  <a:pt x="9286" y="13573"/>
                  <a:pt x="9923" y="13337"/>
                  <a:pt x="10467" y="12925"/>
                </a:cubicBezTo>
                <a:cubicBezTo>
                  <a:pt x="10828" y="12646"/>
                  <a:pt x="11136" y="12306"/>
                  <a:pt x="11619" y="12181"/>
                </a:cubicBezTo>
                <a:cubicBezTo>
                  <a:pt x="11726" y="12156"/>
                  <a:pt x="11812" y="12049"/>
                  <a:pt x="11909" y="11977"/>
                </a:cubicBezTo>
                <a:cubicBezTo>
                  <a:pt x="12485" y="11548"/>
                  <a:pt x="13104" y="11158"/>
                  <a:pt x="13842" y="11033"/>
                </a:cubicBezTo>
                <a:cubicBezTo>
                  <a:pt x="14507" y="10922"/>
                  <a:pt x="15204" y="10904"/>
                  <a:pt x="15895" y="10904"/>
                </a:cubicBezTo>
                <a:cubicBezTo>
                  <a:pt x="16207" y="10904"/>
                  <a:pt x="16519" y="10906"/>
                  <a:pt x="16832" y="10906"/>
                </a:cubicBezTo>
                <a:cubicBezTo>
                  <a:pt x="17601" y="10906"/>
                  <a:pt x="18374" y="10892"/>
                  <a:pt x="19155" y="10793"/>
                </a:cubicBezTo>
                <a:cubicBezTo>
                  <a:pt x="19860" y="10703"/>
                  <a:pt x="20584" y="10638"/>
                  <a:pt x="21308" y="10638"/>
                </a:cubicBezTo>
                <a:cubicBezTo>
                  <a:pt x="21422" y="10638"/>
                  <a:pt x="21535" y="10639"/>
                  <a:pt x="21649" y="10643"/>
                </a:cubicBezTo>
                <a:cubicBezTo>
                  <a:pt x="22332" y="10661"/>
                  <a:pt x="23019" y="10825"/>
                  <a:pt x="23699" y="10972"/>
                </a:cubicBezTo>
                <a:cubicBezTo>
                  <a:pt x="24164" y="11072"/>
                  <a:pt x="24611" y="11251"/>
                  <a:pt x="25066" y="11412"/>
                </a:cubicBezTo>
                <a:cubicBezTo>
                  <a:pt x="25263" y="11480"/>
                  <a:pt x="25435" y="11616"/>
                  <a:pt x="25635" y="11687"/>
                </a:cubicBezTo>
                <a:cubicBezTo>
                  <a:pt x="27306" y="12281"/>
                  <a:pt x="28755" y="13244"/>
                  <a:pt x="30254" y="14189"/>
                </a:cubicBezTo>
                <a:cubicBezTo>
                  <a:pt x="30334" y="14237"/>
                  <a:pt x="30399" y="14269"/>
                  <a:pt x="30474" y="14269"/>
                </a:cubicBezTo>
                <a:cubicBezTo>
                  <a:pt x="30521" y="14269"/>
                  <a:pt x="30571" y="14257"/>
                  <a:pt x="30630" y="14228"/>
                </a:cubicBezTo>
                <a:cubicBezTo>
                  <a:pt x="30692" y="14198"/>
                  <a:pt x="30749" y="14185"/>
                  <a:pt x="30802" y="14185"/>
                </a:cubicBezTo>
                <a:cubicBezTo>
                  <a:pt x="30946" y="14185"/>
                  <a:pt x="31060" y="14285"/>
                  <a:pt x="31149" y="14432"/>
                </a:cubicBezTo>
                <a:cubicBezTo>
                  <a:pt x="31013" y="14421"/>
                  <a:pt x="30877" y="14414"/>
                  <a:pt x="30669" y="14400"/>
                </a:cubicBezTo>
                <a:lnTo>
                  <a:pt x="30669" y="14400"/>
                </a:lnTo>
                <a:cubicBezTo>
                  <a:pt x="30773" y="14511"/>
                  <a:pt x="30819" y="14582"/>
                  <a:pt x="30888" y="14625"/>
                </a:cubicBezTo>
                <a:cubicBezTo>
                  <a:pt x="31471" y="15015"/>
                  <a:pt x="32065" y="15401"/>
                  <a:pt x="32659" y="15799"/>
                </a:cubicBezTo>
                <a:cubicBezTo>
                  <a:pt x="33253" y="16196"/>
                  <a:pt x="33854" y="16590"/>
                  <a:pt x="34312" y="17137"/>
                </a:cubicBezTo>
                <a:cubicBezTo>
                  <a:pt x="34695" y="17588"/>
                  <a:pt x="35153" y="18010"/>
                  <a:pt x="35622" y="18418"/>
                </a:cubicBezTo>
                <a:cubicBezTo>
                  <a:pt x="36033" y="18776"/>
                  <a:pt x="36530" y="19069"/>
                  <a:pt x="36949" y="19431"/>
                </a:cubicBezTo>
                <a:cubicBezTo>
                  <a:pt x="37815" y="20172"/>
                  <a:pt x="38688" y="20930"/>
                  <a:pt x="39519" y="21728"/>
                </a:cubicBezTo>
                <a:cubicBezTo>
                  <a:pt x="40152" y="22332"/>
                  <a:pt x="40885" y="22887"/>
                  <a:pt x="41350" y="23617"/>
                </a:cubicBezTo>
                <a:cubicBezTo>
                  <a:pt x="41465" y="23796"/>
                  <a:pt x="41590" y="23975"/>
                  <a:pt x="41733" y="24186"/>
                </a:cubicBezTo>
                <a:cubicBezTo>
                  <a:pt x="41823" y="24129"/>
                  <a:pt x="41894" y="24083"/>
                  <a:pt x="41951" y="24043"/>
                </a:cubicBezTo>
                <a:cubicBezTo>
                  <a:pt x="42095" y="24276"/>
                  <a:pt x="42195" y="24440"/>
                  <a:pt x="42305" y="24619"/>
                </a:cubicBezTo>
                <a:cubicBezTo>
                  <a:pt x="41891" y="24662"/>
                  <a:pt x="42138" y="24877"/>
                  <a:pt x="42252" y="24991"/>
                </a:cubicBezTo>
                <a:cubicBezTo>
                  <a:pt x="42391" y="25123"/>
                  <a:pt x="42602" y="25209"/>
                  <a:pt x="42810" y="25331"/>
                </a:cubicBezTo>
                <a:cubicBezTo>
                  <a:pt x="42506" y="25435"/>
                  <a:pt x="42614" y="25610"/>
                  <a:pt x="42749" y="25807"/>
                </a:cubicBezTo>
                <a:cubicBezTo>
                  <a:pt x="43050" y="26254"/>
                  <a:pt x="43322" y="26720"/>
                  <a:pt x="43633" y="27171"/>
                </a:cubicBezTo>
                <a:cubicBezTo>
                  <a:pt x="44238" y="28047"/>
                  <a:pt x="44742" y="28991"/>
                  <a:pt x="45762" y="29683"/>
                </a:cubicBezTo>
                <a:cubicBezTo>
                  <a:pt x="45985" y="29830"/>
                  <a:pt x="46169" y="30074"/>
                  <a:pt x="46520" y="30074"/>
                </a:cubicBezTo>
                <a:cubicBezTo>
                  <a:pt x="46534" y="30074"/>
                  <a:pt x="46549" y="30073"/>
                  <a:pt x="46564" y="30072"/>
                </a:cubicBezTo>
                <a:cubicBezTo>
                  <a:pt x="46528" y="29932"/>
                  <a:pt x="46531" y="29807"/>
                  <a:pt x="46467" y="29700"/>
                </a:cubicBezTo>
                <a:cubicBezTo>
                  <a:pt x="46016" y="28966"/>
                  <a:pt x="45590" y="28229"/>
                  <a:pt x="45093" y="27528"/>
                </a:cubicBezTo>
                <a:cubicBezTo>
                  <a:pt x="44628" y="26873"/>
                  <a:pt x="44073" y="26261"/>
                  <a:pt x="43587" y="25628"/>
                </a:cubicBezTo>
                <a:cubicBezTo>
                  <a:pt x="43440" y="25439"/>
                  <a:pt x="43375" y="25206"/>
                  <a:pt x="43003" y="25202"/>
                </a:cubicBezTo>
                <a:cubicBezTo>
                  <a:pt x="43150" y="24934"/>
                  <a:pt x="43071" y="24745"/>
                  <a:pt x="42828" y="24687"/>
                </a:cubicBezTo>
                <a:cubicBezTo>
                  <a:pt x="42778" y="24479"/>
                  <a:pt x="42796" y="24301"/>
                  <a:pt x="42692" y="24186"/>
                </a:cubicBezTo>
                <a:cubicBezTo>
                  <a:pt x="42592" y="24071"/>
                  <a:pt x="42370" y="24022"/>
                  <a:pt x="42181" y="23929"/>
                </a:cubicBezTo>
                <a:cubicBezTo>
                  <a:pt x="42231" y="23882"/>
                  <a:pt x="42313" y="23810"/>
                  <a:pt x="42399" y="23731"/>
                </a:cubicBezTo>
                <a:cubicBezTo>
                  <a:pt x="42145" y="23449"/>
                  <a:pt x="41909" y="23173"/>
                  <a:pt x="41658" y="22909"/>
                </a:cubicBezTo>
                <a:cubicBezTo>
                  <a:pt x="40853" y="22046"/>
                  <a:pt x="40094" y="21170"/>
                  <a:pt x="39250" y="20368"/>
                </a:cubicBezTo>
                <a:cubicBezTo>
                  <a:pt x="38097" y="19277"/>
                  <a:pt x="36892" y="18257"/>
                  <a:pt x="35740" y="17226"/>
                </a:cubicBezTo>
                <a:cubicBezTo>
                  <a:pt x="34509" y="16128"/>
                  <a:pt x="33310" y="15041"/>
                  <a:pt x="31961" y="14113"/>
                </a:cubicBezTo>
                <a:cubicBezTo>
                  <a:pt x="30991" y="13444"/>
                  <a:pt x="30008" y="12815"/>
                  <a:pt x="28930" y="12339"/>
                </a:cubicBezTo>
                <a:cubicBezTo>
                  <a:pt x="27721" y="11806"/>
                  <a:pt x="26504" y="11322"/>
                  <a:pt x="25298" y="10861"/>
                </a:cubicBezTo>
                <a:cubicBezTo>
                  <a:pt x="24601" y="10596"/>
                  <a:pt x="23889" y="10374"/>
                  <a:pt x="23127" y="10328"/>
                </a:cubicBezTo>
                <a:cubicBezTo>
                  <a:pt x="22715" y="10303"/>
                  <a:pt x="22307" y="10235"/>
                  <a:pt x="21914" y="10152"/>
                </a:cubicBezTo>
                <a:cubicBezTo>
                  <a:pt x="21388" y="10043"/>
                  <a:pt x="20869" y="9942"/>
                  <a:pt x="20344" y="9942"/>
                </a:cubicBezTo>
                <a:close/>
                <a:moveTo>
                  <a:pt x="20397" y="30183"/>
                </a:moveTo>
                <a:cubicBezTo>
                  <a:pt x="20282" y="30598"/>
                  <a:pt x="20368" y="30974"/>
                  <a:pt x="20615" y="31324"/>
                </a:cubicBezTo>
                <a:cubicBezTo>
                  <a:pt x="20696" y="31441"/>
                  <a:pt x="20804" y="31556"/>
                  <a:pt x="20935" y="31556"/>
                </a:cubicBezTo>
                <a:cubicBezTo>
                  <a:pt x="20976" y="31556"/>
                  <a:pt x="21020" y="31544"/>
                  <a:pt x="21065" y="31518"/>
                </a:cubicBezTo>
                <a:cubicBezTo>
                  <a:pt x="21244" y="31417"/>
                  <a:pt x="21241" y="31217"/>
                  <a:pt x="21115" y="31049"/>
                </a:cubicBezTo>
                <a:cubicBezTo>
                  <a:pt x="20890" y="30752"/>
                  <a:pt x="20636" y="30469"/>
                  <a:pt x="20397" y="30183"/>
                </a:cubicBezTo>
                <a:close/>
                <a:moveTo>
                  <a:pt x="3329" y="29217"/>
                </a:moveTo>
                <a:lnTo>
                  <a:pt x="3329" y="29217"/>
                </a:lnTo>
                <a:cubicBezTo>
                  <a:pt x="2978" y="29310"/>
                  <a:pt x="2727" y="29554"/>
                  <a:pt x="2642" y="29843"/>
                </a:cubicBezTo>
                <a:cubicBezTo>
                  <a:pt x="2513" y="30279"/>
                  <a:pt x="2387" y="30720"/>
                  <a:pt x="2255" y="31171"/>
                </a:cubicBezTo>
                <a:cubicBezTo>
                  <a:pt x="2283" y="31214"/>
                  <a:pt x="2330" y="31275"/>
                  <a:pt x="2348" y="31296"/>
                </a:cubicBezTo>
                <a:cubicBezTo>
                  <a:pt x="2180" y="31432"/>
                  <a:pt x="2034" y="31550"/>
                  <a:pt x="1887" y="31668"/>
                </a:cubicBezTo>
                <a:cubicBezTo>
                  <a:pt x="2037" y="31759"/>
                  <a:pt x="2134" y="31805"/>
                  <a:pt x="2206" y="31805"/>
                </a:cubicBezTo>
                <a:cubicBezTo>
                  <a:pt x="2297" y="31805"/>
                  <a:pt x="2349" y="31734"/>
                  <a:pt x="2416" y="31589"/>
                </a:cubicBezTo>
                <a:cubicBezTo>
                  <a:pt x="2606" y="31178"/>
                  <a:pt x="2806" y="30773"/>
                  <a:pt x="2970" y="30352"/>
                </a:cubicBezTo>
                <a:cubicBezTo>
                  <a:pt x="3110" y="29993"/>
                  <a:pt x="3203" y="29614"/>
                  <a:pt x="3329" y="29217"/>
                </a:cubicBezTo>
                <a:close/>
                <a:moveTo>
                  <a:pt x="14466" y="16906"/>
                </a:moveTo>
                <a:cubicBezTo>
                  <a:pt x="14433" y="16906"/>
                  <a:pt x="14400" y="16909"/>
                  <a:pt x="14367" y="16912"/>
                </a:cubicBezTo>
                <a:cubicBezTo>
                  <a:pt x="13713" y="16983"/>
                  <a:pt x="13058" y="17072"/>
                  <a:pt x="12503" y="17409"/>
                </a:cubicBezTo>
                <a:cubicBezTo>
                  <a:pt x="11368" y="18096"/>
                  <a:pt x="10252" y="18793"/>
                  <a:pt x="9150" y="19485"/>
                </a:cubicBezTo>
                <a:cubicBezTo>
                  <a:pt x="9122" y="19502"/>
                  <a:pt x="9100" y="19538"/>
                  <a:pt x="9086" y="19577"/>
                </a:cubicBezTo>
                <a:cubicBezTo>
                  <a:pt x="9064" y="19588"/>
                  <a:pt x="9043" y="19606"/>
                  <a:pt x="9028" y="19627"/>
                </a:cubicBezTo>
                <a:cubicBezTo>
                  <a:pt x="8990" y="19674"/>
                  <a:pt x="8954" y="19717"/>
                  <a:pt x="8914" y="19764"/>
                </a:cubicBezTo>
                <a:cubicBezTo>
                  <a:pt x="8904" y="19724"/>
                  <a:pt x="8893" y="19688"/>
                  <a:pt x="8878" y="19649"/>
                </a:cubicBezTo>
                <a:cubicBezTo>
                  <a:pt x="8735" y="19778"/>
                  <a:pt x="8607" y="19888"/>
                  <a:pt x="8478" y="20000"/>
                </a:cubicBezTo>
                <a:cubicBezTo>
                  <a:pt x="8491" y="20021"/>
                  <a:pt x="8506" y="20043"/>
                  <a:pt x="8521" y="20064"/>
                </a:cubicBezTo>
                <a:cubicBezTo>
                  <a:pt x="8574" y="20046"/>
                  <a:pt x="8631" y="20025"/>
                  <a:pt x="8689" y="20007"/>
                </a:cubicBezTo>
                <a:lnTo>
                  <a:pt x="8689" y="20007"/>
                </a:lnTo>
                <a:cubicBezTo>
                  <a:pt x="8631" y="20064"/>
                  <a:pt x="8567" y="20121"/>
                  <a:pt x="8506" y="20179"/>
                </a:cubicBezTo>
                <a:cubicBezTo>
                  <a:pt x="8445" y="20172"/>
                  <a:pt x="8374" y="20154"/>
                  <a:pt x="8285" y="20136"/>
                </a:cubicBezTo>
                <a:cubicBezTo>
                  <a:pt x="7762" y="20872"/>
                  <a:pt x="7233" y="21624"/>
                  <a:pt x="6703" y="22375"/>
                </a:cubicBezTo>
                <a:cubicBezTo>
                  <a:pt x="6327" y="22909"/>
                  <a:pt x="5976" y="23467"/>
                  <a:pt x="5411" y="23828"/>
                </a:cubicBezTo>
                <a:cubicBezTo>
                  <a:pt x="5064" y="24050"/>
                  <a:pt x="4792" y="24340"/>
                  <a:pt x="4570" y="24680"/>
                </a:cubicBezTo>
                <a:cubicBezTo>
                  <a:pt x="3926" y="25653"/>
                  <a:pt x="3279" y="26626"/>
                  <a:pt x="2663" y="27617"/>
                </a:cubicBezTo>
                <a:cubicBezTo>
                  <a:pt x="2437" y="27979"/>
                  <a:pt x="2291" y="28398"/>
                  <a:pt x="2101" y="28788"/>
                </a:cubicBezTo>
                <a:cubicBezTo>
                  <a:pt x="1965" y="29063"/>
                  <a:pt x="1819" y="29331"/>
                  <a:pt x="1664" y="29597"/>
                </a:cubicBezTo>
                <a:cubicBezTo>
                  <a:pt x="1403" y="30043"/>
                  <a:pt x="1106" y="30466"/>
                  <a:pt x="874" y="30931"/>
                </a:cubicBezTo>
                <a:cubicBezTo>
                  <a:pt x="756" y="31164"/>
                  <a:pt x="738" y="31457"/>
                  <a:pt x="684" y="31729"/>
                </a:cubicBezTo>
                <a:cubicBezTo>
                  <a:pt x="670" y="31800"/>
                  <a:pt x="709" y="31890"/>
                  <a:pt x="720" y="31969"/>
                </a:cubicBezTo>
                <a:cubicBezTo>
                  <a:pt x="745" y="31972"/>
                  <a:pt x="770" y="31975"/>
                  <a:pt x="795" y="31980"/>
                </a:cubicBezTo>
                <a:cubicBezTo>
                  <a:pt x="820" y="31901"/>
                  <a:pt x="860" y="31818"/>
                  <a:pt x="860" y="31736"/>
                </a:cubicBezTo>
                <a:cubicBezTo>
                  <a:pt x="853" y="31486"/>
                  <a:pt x="952" y="31336"/>
                  <a:pt x="1182" y="31264"/>
                </a:cubicBezTo>
                <a:cubicBezTo>
                  <a:pt x="1271" y="31239"/>
                  <a:pt x="1360" y="31178"/>
                  <a:pt x="1418" y="31103"/>
                </a:cubicBezTo>
                <a:cubicBezTo>
                  <a:pt x="1919" y="30423"/>
                  <a:pt x="2416" y="29736"/>
                  <a:pt x="2917" y="29049"/>
                </a:cubicBezTo>
                <a:cubicBezTo>
                  <a:pt x="3086" y="28816"/>
                  <a:pt x="3275" y="28583"/>
                  <a:pt x="3210" y="28258"/>
                </a:cubicBezTo>
                <a:cubicBezTo>
                  <a:pt x="3146" y="27936"/>
                  <a:pt x="3236" y="27703"/>
                  <a:pt x="3482" y="27518"/>
                </a:cubicBezTo>
                <a:cubicBezTo>
                  <a:pt x="4180" y="26988"/>
                  <a:pt x="4696" y="26301"/>
                  <a:pt x="5104" y="25513"/>
                </a:cubicBezTo>
                <a:cubicBezTo>
                  <a:pt x="5740" y="24289"/>
                  <a:pt x="6607" y="23231"/>
                  <a:pt x="7601" y="22265"/>
                </a:cubicBezTo>
                <a:cubicBezTo>
                  <a:pt x="8052" y="21828"/>
                  <a:pt x="8474" y="21363"/>
                  <a:pt x="8921" y="20923"/>
                </a:cubicBezTo>
                <a:cubicBezTo>
                  <a:pt x="9218" y="20629"/>
                  <a:pt x="9512" y="20325"/>
                  <a:pt x="9844" y="20075"/>
                </a:cubicBezTo>
                <a:cubicBezTo>
                  <a:pt x="10453" y="19609"/>
                  <a:pt x="11100" y="19191"/>
                  <a:pt x="11723" y="18729"/>
                </a:cubicBezTo>
                <a:cubicBezTo>
                  <a:pt x="12077" y="18468"/>
                  <a:pt x="12382" y="18142"/>
                  <a:pt x="12846" y="18035"/>
                </a:cubicBezTo>
                <a:cubicBezTo>
                  <a:pt x="13179" y="17960"/>
                  <a:pt x="13520" y="17910"/>
                  <a:pt x="13852" y="17824"/>
                </a:cubicBezTo>
                <a:cubicBezTo>
                  <a:pt x="14110" y="17759"/>
                  <a:pt x="14367" y="17681"/>
                  <a:pt x="14603" y="17570"/>
                </a:cubicBezTo>
                <a:cubicBezTo>
                  <a:pt x="14808" y="17473"/>
                  <a:pt x="14800" y="17277"/>
                  <a:pt x="14743" y="17087"/>
                </a:cubicBezTo>
                <a:cubicBezTo>
                  <a:pt x="14698" y="16938"/>
                  <a:pt x="14585" y="16906"/>
                  <a:pt x="14466" y="16906"/>
                </a:cubicBezTo>
                <a:close/>
                <a:moveTo>
                  <a:pt x="364" y="32086"/>
                </a:moveTo>
                <a:cubicBezTo>
                  <a:pt x="332" y="32086"/>
                  <a:pt x="298" y="32090"/>
                  <a:pt x="265" y="32094"/>
                </a:cubicBezTo>
                <a:cubicBezTo>
                  <a:pt x="97" y="32115"/>
                  <a:pt x="1" y="32208"/>
                  <a:pt x="40" y="32401"/>
                </a:cubicBezTo>
                <a:cubicBezTo>
                  <a:pt x="62" y="32491"/>
                  <a:pt x="108" y="32577"/>
                  <a:pt x="144" y="32667"/>
                </a:cubicBezTo>
                <a:cubicBezTo>
                  <a:pt x="19" y="32784"/>
                  <a:pt x="33" y="33207"/>
                  <a:pt x="176" y="33465"/>
                </a:cubicBezTo>
                <a:cubicBezTo>
                  <a:pt x="419" y="33300"/>
                  <a:pt x="563" y="33075"/>
                  <a:pt x="609" y="32763"/>
                </a:cubicBezTo>
                <a:cubicBezTo>
                  <a:pt x="642" y="32559"/>
                  <a:pt x="402" y="32652"/>
                  <a:pt x="409" y="32541"/>
                </a:cubicBezTo>
                <a:cubicBezTo>
                  <a:pt x="419" y="32437"/>
                  <a:pt x="526" y="32345"/>
                  <a:pt x="526" y="32244"/>
                </a:cubicBezTo>
                <a:cubicBezTo>
                  <a:pt x="526" y="32114"/>
                  <a:pt x="451" y="32086"/>
                  <a:pt x="364" y="32086"/>
                </a:cubicBezTo>
                <a:close/>
                <a:moveTo>
                  <a:pt x="1836" y="31847"/>
                </a:moveTo>
                <a:cubicBezTo>
                  <a:pt x="1307" y="32817"/>
                  <a:pt x="870" y="33808"/>
                  <a:pt x="677" y="34931"/>
                </a:cubicBezTo>
                <a:cubicBezTo>
                  <a:pt x="820" y="34817"/>
                  <a:pt x="964" y="34699"/>
                  <a:pt x="1038" y="34541"/>
                </a:cubicBezTo>
                <a:cubicBezTo>
                  <a:pt x="1443" y="33726"/>
                  <a:pt x="1833" y="32899"/>
                  <a:pt x="2234" y="32061"/>
                </a:cubicBezTo>
                <a:cubicBezTo>
                  <a:pt x="2094" y="31987"/>
                  <a:pt x="1994" y="31932"/>
                  <a:pt x="1836" y="31847"/>
                </a:cubicBezTo>
                <a:close/>
                <a:moveTo>
                  <a:pt x="171" y="35460"/>
                </a:moveTo>
                <a:cubicBezTo>
                  <a:pt x="146" y="35460"/>
                  <a:pt x="62" y="35528"/>
                  <a:pt x="62" y="35569"/>
                </a:cubicBezTo>
                <a:cubicBezTo>
                  <a:pt x="65" y="35962"/>
                  <a:pt x="76" y="36363"/>
                  <a:pt x="87" y="36760"/>
                </a:cubicBezTo>
                <a:cubicBezTo>
                  <a:pt x="115" y="36767"/>
                  <a:pt x="140" y="36771"/>
                  <a:pt x="169" y="36774"/>
                </a:cubicBezTo>
                <a:cubicBezTo>
                  <a:pt x="247" y="36627"/>
                  <a:pt x="312" y="36467"/>
                  <a:pt x="412" y="36334"/>
                </a:cubicBezTo>
                <a:cubicBezTo>
                  <a:pt x="569" y="36123"/>
                  <a:pt x="526" y="35887"/>
                  <a:pt x="434" y="35661"/>
                </a:cubicBezTo>
                <a:cubicBezTo>
                  <a:pt x="394" y="35572"/>
                  <a:pt x="269" y="35514"/>
                  <a:pt x="176" y="35461"/>
                </a:cubicBezTo>
                <a:cubicBezTo>
                  <a:pt x="175" y="35460"/>
                  <a:pt x="173" y="35460"/>
                  <a:pt x="171" y="35460"/>
                </a:cubicBezTo>
                <a:close/>
                <a:moveTo>
                  <a:pt x="12165" y="19125"/>
                </a:moveTo>
                <a:cubicBezTo>
                  <a:pt x="12139" y="19125"/>
                  <a:pt x="12114" y="19128"/>
                  <a:pt x="12091" y="19137"/>
                </a:cubicBezTo>
                <a:cubicBezTo>
                  <a:pt x="11708" y="19291"/>
                  <a:pt x="11301" y="19416"/>
                  <a:pt x="10968" y="19635"/>
                </a:cubicBezTo>
                <a:cubicBezTo>
                  <a:pt x="10521" y="19931"/>
                  <a:pt x="10141" y="20307"/>
                  <a:pt x="9726" y="20644"/>
                </a:cubicBezTo>
                <a:cubicBezTo>
                  <a:pt x="9422" y="20887"/>
                  <a:pt x="9068" y="21098"/>
                  <a:pt x="8932" y="21467"/>
                </a:cubicBezTo>
                <a:cubicBezTo>
                  <a:pt x="8782" y="21878"/>
                  <a:pt x="8474" y="22082"/>
                  <a:pt x="8105" y="22254"/>
                </a:cubicBezTo>
                <a:cubicBezTo>
                  <a:pt x="8012" y="22301"/>
                  <a:pt x="7926" y="22383"/>
                  <a:pt x="7862" y="22465"/>
                </a:cubicBezTo>
                <a:cubicBezTo>
                  <a:pt x="7665" y="22715"/>
                  <a:pt x="7508" y="23001"/>
                  <a:pt x="7286" y="23224"/>
                </a:cubicBezTo>
                <a:cubicBezTo>
                  <a:pt x="6767" y="23749"/>
                  <a:pt x="6392" y="24365"/>
                  <a:pt x="6065" y="25019"/>
                </a:cubicBezTo>
                <a:cubicBezTo>
                  <a:pt x="5776" y="25599"/>
                  <a:pt x="5482" y="26183"/>
                  <a:pt x="5175" y="26752"/>
                </a:cubicBezTo>
                <a:cubicBezTo>
                  <a:pt x="5035" y="27013"/>
                  <a:pt x="4849" y="27245"/>
                  <a:pt x="4709" y="27506"/>
                </a:cubicBezTo>
                <a:cubicBezTo>
                  <a:pt x="4617" y="27675"/>
                  <a:pt x="4592" y="27886"/>
                  <a:pt x="4498" y="28054"/>
                </a:cubicBezTo>
                <a:cubicBezTo>
                  <a:pt x="4448" y="28148"/>
                  <a:pt x="4313" y="28271"/>
                  <a:pt x="4234" y="28271"/>
                </a:cubicBezTo>
                <a:cubicBezTo>
                  <a:pt x="4229" y="28271"/>
                  <a:pt x="4224" y="28270"/>
                  <a:pt x="4219" y="28269"/>
                </a:cubicBezTo>
                <a:cubicBezTo>
                  <a:pt x="4171" y="28256"/>
                  <a:pt x="4129" y="28249"/>
                  <a:pt x="4092" y="28249"/>
                </a:cubicBezTo>
                <a:cubicBezTo>
                  <a:pt x="3928" y="28249"/>
                  <a:pt x="3856" y="28368"/>
                  <a:pt x="3801" y="28519"/>
                </a:cubicBezTo>
                <a:cubicBezTo>
                  <a:pt x="3747" y="28666"/>
                  <a:pt x="3682" y="28816"/>
                  <a:pt x="3672" y="28974"/>
                </a:cubicBezTo>
                <a:cubicBezTo>
                  <a:pt x="3633" y="29582"/>
                  <a:pt x="3454" y="30122"/>
                  <a:pt x="3056" y="30573"/>
                </a:cubicBezTo>
                <a:cubicBezTo>
                  <a:pt x="2970" y="30674"/>
                  <a:pt x="2960" y="30845"/>
                  <a:pt x="2924" y="30988"/>
                </a:cubicBezTo>
                <a:cubicBezTo>
                  <a:pt x="2899" y="31092"/>
                  <a:pt x="2888" y="31199"/>
                  <a:pt x="2871" y="31324"/>
                </a:cubicBezTo>
                <a:cubicBezTo>
                  <a:pt x="3060" y="31396"/>
                  <a:pt x="2989" y="31511"/>
                  <a:pt x="2871" y="31647"/>
                </a:cubicBezTo>
                <a:cubicBezTo>
                  <a:pt x="2824" y="31568"/>
                  <a:pt x="2788" y="31507"/>
                  <a:pt x="2731" y="31403"/>
                </a:cubicBezTo>
                <a:cubicBezTo>
                  <a:pt x="2663" y="31772"/>
                  <a:pt x="2624" y="32097"/>
                  <a:pt x="2545" y="32413"/>
                </a:cubicBezTo>
                <a:cubicBezTo>
                  <a:pt x="2405" y="32971"/>
                  <a:pt x="2216" y="33511"/>
                  <a:pt x="2098" y="34076"/>
                </a:cubicBezTo>
                <a:cubicBezTo>
                  <a:pt x="2012" y="34466"/>
                  <a:pt x="1847" y="34788"/>
                  <a:pt x="1639" y="35103"/>
                </a:cubicBezTo>
                <a:cubicBezTo>
                  <a:pt x="1128" y="35894"/>
                  <a:pt x="939" y="36832"/>
                  <a:pt x="806" y="37794"/>
                </a:cubicBezTo>
                <a:cubicBezTo>
                  <a:pt x="795" y="37862"/>
                  <a:pt x="845" y="37940"/>
                  <a:pt x="867" y="38016"/>
                </a:cubicBezTo>
                <a:cubicBezTo>
                  <a:pt x="934" y="37998"/>
                  <a:pt x="1028" y="37998"/>
                  <a:pt x="1071" y="37952"/>
                </a:cubicBezTo>
                <a:cubicBezTo>
                  <a:pt x="1325" y="37640"/>
                  <a:pt x="1572" y="37321"/>
                  <a:pt x="1808" y="36992"/>
                </a:cubicBezTo>
                <a:cubicBezTo>
                  <a:pt x="1876" y="36900"/>
                  <a:pt x="1943" y="36749"/>
                  <a:pt x="1912" y="36652"/>
                </a:cubicBezTo>
                <a:cubicBezTo>
                  <a:pt x="1833" y="36416"/>
                  <a:pt x="1943" y="36262"/>
                  <a:pt x="2062" y="36155"/>
                </a:cubicBezTo>
                <a:cubicBezTo>
                  <a:pt x="2280" y="35958"/>
                  <a:pt x="2305" y="35694"/>
                  <a:pt x="2344" y="35418"/>
                </a:cubicBezTo>
                <a:cubicBezTo>
                  <a:pt x="2387" y="35146"/>
                  <a:pt x="2420" y="34857"/>
                  <a:pt x="2545" y="34631"/>
                </a:cubicBezTo>
                <a:cubicBezTo>
                  <a:pt x="2652" y="34427"/>
                  <a:pt x="2871" y="34291"/>
                  <a:pt x="3056" y="34140"/>
                </a:cubicBezTo>
                <a:cubicBezTo>
                  <a:pt x="3451" y="33818"/>
                  <a:pt x="3844" y="33504"/>
                  <a:pt x="3944" y="32942"/>
                </a:cubicBezTo>
                <a:cubicBezTo>
                  <a:pt x="3991" y="32680"/>
                  <a:pt x="4083" y="32416"/>
                  <a:pt x="3897" y="32094"/>
                </a:cubicBezTo>
                <a:cubicBezTo>
                  <a:pt x="3801" y="32198"/>
                  <a:pt x="3708" y="32266"/>
                  <a:pt x="3651" y="32358"/>
                </a:cubicBezTo>
                <a:cubicBezTo>
                  <a:pt x="3543" y="32534"/>
                  <a:pt x="3472" y="32735"/>
                  <a:pt x="3357" y="32899"/>
                </a:cubicBezTo>
                <a:cubicBezTo>
                  <a:pt x="3218" y="33103"/>
                  <a:pt x="3078" y="33325"/>
                  <a:pt x="2756" y="33392"/>
                </a:cubicBezTo>
                <a:cubicBezTo>
                  <a:pt x="2792" y="33271"/>
                  <a:pt x="2810" y="33192"/>
                  <a:pt x="2838" y="33113"/>
                </a:cubicBezTo>
                <a:cubicBezTo>
                  <a:pt x="2899" y="32942"/>
                  <a:pt x="2978" y="32778"/>
                  <a:pt x="3031" y="32602"/>
                </a:cubicBezTo>
                <a:cubicBezTo>
                  <a:pt x="3053" y="32527"/>
                  <a:pt x="3035" y="32431"/>
                  <a:pt x="3025" y="32345"/>
                </a:cubicBezTo>
                <a:cubicBezTo>
                  <a:pt x="3013" y="32269"/>
                  <a:pt x="2985" y="32198"/>
                  <a:pt x="2964" y="32126"/>
                </a:cubicBezTo>
                <a:cubicBezTo>
                  <a:pt x="3035" y="32126"/>
                  <a:pt x="3110" y="32126"/>
                  <a:pt x="3218" y="32130"/>
                </a:cubicBezTo>
                <a:cubicBezTo>
                  <a:pt x="3335" y="31804"/>
                  <a:pt x="3451" y="31457"/>
                  <a:pt x="3586" y="31121"/>
                </a:cubicBezTo>
                <a:cubicBezTo>
                  <a:pt x="3783" y="30623"/>
                  <a:pt x="4022" y="30140"/>
                  <a:pt x="4194" y="29628"/>
                </a:cubicBezTo>
                <a:cubicBezTo>
                  <a:pt x="4288" y="29349"/>
                  <a:pt x="4399" y="29106"/>
                  <a:pt x="4599" y="28905"/>
                </a:cubicBezTo>
                <a:cubicBezTo>
                  <a:pt x="4681" y="28824"/>
                  <a:pt x="4767" y="28745"/>
                  <a:pt x="4849" y="28662"/>
                </a:cubicBezTo>
                <a:cubicBezTo>
                  <a:pt x="5035" y="28491"/>
                  <a:pt x="5175" y="28294"/>
                  <a:pt x="5211" y="28022"/>
                </a:cubicBezTo>
                <a:cubicBezTo>
                  <a:pt x="5246" y="27746"/>
                  <a:pt x="5304" y="27475"/>
                  <a:pt x="5378" y="27209"/>
                </a:cubicBezTo>
                <a:cubicBezTo>
                  <a:pt x="5436" y="27013"/>
                  <a:pt x="5547" y="26852"/>
                  <a:pt x="5773" y="26776"/>
                </a:cubicBezTo>
                <a:cubicBezTo>
                  <a:pt x="5898" y="26734"/>
                  <a:pt x="6030" y="26630"/>
                  <a:pt x="6087" y="26515"/>
                </a:cubicBezTo>
                <a:cubicBezTo>
                  <a:pt x="6199" y="26290"/>
                  <a:pt x="6227" y="26025"/>
                  <a:pt x="6334" y="25800"/>
                </a:cubicBezTo>
                <a:cubicBezTo>
                  <a:pt x="6549" y="25356"/>
                  <a:pt x="6746" y="24895"/>
                  <a:pt x="7032" y="24501"/>
                </a:cubicBezTo>
                <a:cubicBezTo>
                  <a:pt x="7404" y="23979"/>
                  <a:pt x="7834" y="23492"/>
                  <a:pt x="8277" y="23027"/>
                </a:cubicBezTo>
                <a:cubicBezTo>
                  <a:pt x="8914" y="22365"/>
                  <a:pt x="9576" y="21717"/>
                  <a:pt x="10260" y="21091"/>
                </a:cubicBezTo>
                <a:cubicBezTo>
                  <a:pt x="10764" y="20629"/>
                  <a:pt x="11330" y="20225"/>
                  <a:pt x="11859" y="19785"/>
                </a:cubicBezTo>
                <a:cubicBezTo>
                  <a:pt x="12055" y="19617"/>
                  <a:pt x="12220" y="19416"/>
                  <a:pt x="12399" y="19230"/>
                </a:cubicBezTo>
                <a:cubicBezTo>
                  <a:pt x="12389" y="19201"/>
                  <a:pt x="12374" y="19173"/>
                  <a:pt x="12360" y="19145"/>
                </a:cubicBezTo>
                <a:cubicBezTo>
                  <a:pt x="12297" y="19142"/>
                  <a:pt x="12227" y="19125"/>
                  <a:pt x="12165" y="19125"/>
                </a:cubicBezTo>
                <a:close/>
                <a:moveTo>
                  <a:pt x="19621" y="11221"/>
                </a:moveTo>
                <a:cubicBezTo>
                  <a:pt x="18991" y="11221"/>
                  <a:pt x="18400" y="11383"/>
                  <a:pt x="17799" y="11498"/>
                </a:cubicBezTo>
                <a:cubicBezTo>
                  <a:pt x="17701" y="11517"/>
                  <a:pt x="17599" y="11527"/>
                  <a:pt x="17499" y="11527"/>
                </a:cubicBezTo>
                <a:cubicBezTo>
                  <a:pt x="17429" y="11527"/>
                  <a:pt x="17360" y="11522"/>
                  <a:pt x="17294" y="11512"/>
                </a:cubicBezTo>
                <a:cubicBezTo>
                  <a:pt x="16969" y="11462"/>
                  <a:pt x="16647" y="11411"/>
                  <a:pt x="16323" y="11411"/>
                </a:cubicBezTo>
                <a:cubicBezTo>
                  <a:pt x="16145" y="11411"/>
                  <a:pt x="15967" y="11426"/>
                  <a:pt x="15788" y="11466"/>
                </a:cubicBezTo>
                <a:cubicBezTo>
                  <a:pt x="15444" y="11541"/>
                  <a:pt x="15254" y="11716"/>
                  <a:pt x="15219" y="12038"/>
                </a:cubicBezTo>
                <a:cubicBezTo>
                  <a:pt x="15201" y="12192"/>
                  <a:pt x="15122" y="12267"/>
                  <a:pt x="14972" y="12317"/>
                </a:cubicBezTo>
                <a:cubicBezTo>
                  <a:pt x="14503" y="12471"/>
                  <a:pt x="14038" y="12632"/>
                  <a:pt x="13573" y="12779"/>
                </a:cubicBezTo>
                <a:cubicBezTo>
                  <a:pt x="13472" y="12811"/>
                  <a:pt x="13358" y="12797"/>
                  <a:pt x="13251" y="12815"/>
                </a:cubicBezTo>
                <a:cubicBezTo>
                  <a:pt x="13011" y="12858"/>
                  <a:pt x="12768" y="12882"/>
                  <a:pt x="12539" y="12958"/>
                </a:cubicBezTo>
                <a:cubicBezTo>
                  <a:pt x="12324" y="13029"/>
                  <a:pt x="12127" y="13155"/>
                  <a:pt x="11920" y="13259"/>
                </a:cubicBezTo>
                <a:cubicBezTo>
                  <a:pt x="11905" y="13229"/>
                  <a:pt x="11888" y="13205"/>
                  <a:pt x="11870" y="13176"/>
                </a:cubicBezTo>
                <a:cubicBezTo>
                  <a:pt x="12091" y="13058"/>
                  <a:pt x="12306" y="12922"/>
                  <a:pt x="12539" y="12822"/>
                </a:cubicBezTo>
                <a:cubicBezTo>
                  <a:pt x="13112" y="12572"/>
                  <a:pt x="13702" y="12349"/>
                  <a:pt x="14278" y="12092"/>
                </a:cubicBezTo>
                <a:cubicBezTo>
                  <a:pt x="14474" y="12002"/>
                  <a:pt x="14628" y="11834"/>
                  <a:pt x="14854" y="11666"/>
                </a:cubicBezTo>
                <a:cubicBezTo>
                  <a:pt x="14731" y="11622"/>
                  <a:pt x="14621" y="11604"/>
                  <a:pt x="14521" y="11604"/>
                </a:cubicBezTo>
                <a:cubicBezTo>
                  <a:pt x="14335" y="11604"/>
                  <a:pt x="14184" y="11666"/>
                  <a:pt x="14049" y="11738"/>
                </a:cubicBezTo>
                <a:cubicBezTo>
                  <a:pt x="13008" y="12285"/>
                  <a:pt x="11991" y="12851"/>
                  <a:pt x="10968" y="13394"/>
                </a:cubicBezTo>
                <a:cubicBezTo>
                  <a:pt x="10739" y="13516"/>
                  <a:pt x="10492" y="13688"/>
                  <a:pt x="10252" y="13698"/>
                </a:cubicBezTo>
                <a:cubicBezTo>
                  <a:pt x="9812" y="13716"/>
                  <a:pt x="9522" y="13924"/>
                  <a:pt x="9258" y="14192"/>
                </a:cubicBezTo>
                <a:cubicBezTo>
                  <a:pt x="8861" y="14600"/>
                  <a:pt x="8338" y="14757"/>
                  <a:pt x="7804" y="14836"/>
                </a:cubicBezTo>
                <a:cubicBezTo>
                  <a:pt x="7375" y="14901"/>
                  <a:pt x="7021" y="15026"/>
                  <a:pt x="6752" y="15355"/>
                </a:cubicBezTo>
                <a:cubicBezTo>
                  <a:pt x="6610" y="15530"/>
                  <a:pt x="6448" y="15670"/>
                  <a:pt x="6191" y="15670"/>
                </a:cubicBezTo>
                <a:cubicBezTo>
                  <a:pt x="6037" y="15670"/>
                  <a:pt x="5948" y="15759"/>
                  <a:pt x="5944" y="15935"/>
                </a:cubicBezTo>
                <a:cubicBezTo>
                  <a:pt x="5937" y="16146"/>
                  <a:pt x="5804" y="16281"/>
                  <a:pt x="5583" y="16321"/>
                </a:cubicBezTo>
                <a:cubicBezTo>
                  <a:pt x="5486" y="16339"/>
                  <a:pt x="5386" y="16360"/>
                  <a:pt x="5286" y="16364"/>
                </a:cubicBezTo>
                <a:cubicBezTo>
                  <a:pt x="5013" y="16372"/>
                  <a:pt x="4878" y="16536"/>
                  <a:pt x="4782" y="16758"/>
                </a:cubicBezTo>
                <a:cubicBezTo>
                  <a:pt x="4739" y="16854"/>
                  <a:pt x="4709" y="16968"/>
                  <a:pt x="4642" y="17041"/>
                </a:cubicBezTo>
                <a:cubicBezTo>
                  <a:pt x="4402" y="17284"/>
                  <a:pt x="4166" y="17534"/>
                  <a:pt x="3897" y="17746"/>
                </a:cubicBezTo>
                <a:cubicBezTo>
                  <a:pt x="3457" y="18096"/>
                  <a:pt x="2992" y="18418"/>
                  <a:pt x="2545" y="18762"/>
                </a:cubicBezTo>
                <a:cubicBezTo>
                  <a:pt x="2366" y="18897"/>
                  <a:pt x="2133" y="18991"/>
                  <a:pt x="2072" y="19295"/>
                </a:cubicBezTo>
                <a:cubicBezTo>
                  <a:pt x="2093" y="19294"/>
                  <a:pt x="2113" y="19294"/>
                  <a:pt x="2133" y="19294"/>
                </a:cubicBezTo>
                <a:cubicBezTo>
                  <a:pt x="2170" y="19294"/>
                  <a:pt x="2206" y="19295"/>
                  <a:pt x="2241" y="19295"/>
                </a:cubicBezTo>
                <a:cubicBezTo>
                  <a:pt x="2297" y="19295"/>
                  <a:pt x="2352" y="19293"/>
                  <a:pt x="2405" y="19284"/>
                </a:cubicBezTo>
                <a:cubicBezTo>
                  <a:pt x="2874" y="19212"/>
                  <a:pt x="3189" y="18890"/>
                  <a:pt x="3518" y="18586"/>
                </a:cubicBezTo>
                <a:cubicBezTo>
                  <a:pt x="3887" y="18243"/>
                  <a:pt x="4255" y="17888"/>
                  <a:pt x="4656" y="17577"/>
                </a:cubicBezTo>
                <a:cubicBezTo>
                  <a:pt x="5271" y="17105"/>
                  <a:pt x="5912" y="16654"/>
                  <a:pt x="6556" y="16210"/>
                </a:cubicBezTo>
                <a:cubicBezTo>
                  <a:pt x="6802" y="16038"/>
                  <a:pt x="7033" y="15821"/>
                  <a:pt x="7377" y="15821"/>
                </a:cubicBezTo>
                <a:cubicBezTo>
                  <a:pt x="7397" y="15821"/>
                  <a:pt x="7418" y="15822"/>
                  <a:pt x="7440" y="15824"/>
                </a:cubicBezTo>
                <a:cubicBezTo>
                  <a:pt x="7464" y="15826"/>
                  <a:pt x="7489" y="15827"/>
                  <a:pt x="7514" y="15827"/>
                </a:cubicBezTo>
                <a:cubicBezTo>
                  <a:pt x="7658" y="15827"/>
                  <a:pt x="7820" y="15792"/>
                  <a:pt x="7923" y="15716"/>
                </a:cubicBezTo>
                <a:cubicBezTo>
                  <a:pt x="8410" y="15355"/>
                  <a:pt x="8878" y="14968"/>
                  <a:pt x="9347" y="14579"/>
                </a:cubicBezTo>
                <a:cubicBezTo>
                  <a:pt x="9583" y="14379"/>
                  <a:pt x="9828" y="14211"/>
                  <a:pt x="10149" y="14211"/>
                </a:cubicBezTo>
                <a:cubicBezTo>
                  <a:pt x="10174" y="14211"/>
                  <a:pt x="10198" y="14212"/>
                  <a:pt x="10224" y="14214"/>
                </a:cubicBezTo>
                <a:cubicBezTo>
                  <a:pt x="10308" y="14221"/>
                  <a:pt x="10391" y="14225"/>
                  <a:pt x="10474" y="14225"/>
                </a:cubicBezTo>
                <a:cubicBezTo>
                  <a:pt x="10745" y="14225"/>
                  <a:pt x="11010" y="14184"/>
                  <a:pt x="11276" y="14099"/>
                </a:cubicBezTo>
                <a:cubicBezTo>
                  <a:pt x="11345" y="14076"/>
                  <a:pt x="11420" y="14071"/>
                  <a:pt x="11498" y="14071"/>
                </a:cubicBezTo>
                <a:cubicBezTo>
                  <a:pt x="11557" y="14071"/>
                  <a:pt x="11616" y="14074"/>
                  <a:pt x="11674" y="14074"/>
                </a:cubicBezTo>
                <a:cubicBezTo>
                  <a:pt x="11708" y="14074"/>
                  <a:pt x="11741" y="14073"/>
                  <a:pt x="11773" y="14070"/>
                </a:cubicBezTo>
                <a:cubicBezTo>
                  <a:pt x="11873" y="14060"/>
                  <a:pt x="12002" y="14049"/>
                  <a:pt x="12055" y="13992"/>
                </a:cubicBezTo>
                <a:cubicBezTo>
                  <a:pt x="12231" y="13795"/>
                  <a:pt x="12382" y="13584"/>
                  <a:pt x="12524" y="13369"/>
                </a:cubicBezTo>
                <a:cubicBezTo>
                  <a:pt x="12574" y="13294"/>
                  <a:pt x="12620" y="13255"/>
                  <a:pt x="12681" y="13255"/>
                </a:cubicBezTo>
                <a:cubicBezTo>
                  <a:pt x="12716" y="13255"/>
                  <a:pt x="12755" y="13268"/>
                  <a:pt x="12803" y="13294"/>
                </a:cubicBezTo>
                <a:cubicBezTo>
                  <a:pt x="12971" y="13383"/>
                  <a:pt x="13145" y="13431"/>
                  <a:pt x="13323" y="13431"/>
                </a:cubicBezTo>
                <a:cubicBezTo>
                  <a:pt x="13445" y="13431"/>
                  <a:pt x="13569" y="13408"/>
                  <a:pt x="13695" y="13362"/>
                </a:cubicBezTo>
                <a:cubicBezTo>
                  <a:pt x="14078" y="13216"/>
                  <a:pt x="14450" y="13029"/>
                  <a:pt x="14846" y="12911"/>
                </a:cubicBezTo>
                <a:cubicBezTo>
                  <a:pt x="15634" y="12679"/>
                  <a:pt x="16443" y="12486"/>
                  <a:pt x="17247" y="12263"/>
                </a:cubicBezTo>
                <a:cubicBezTo>
                  <a:pt x="17624" y="12158"/>
                  <a:pt x="18005" y="12126"/>
                  <a:pt x="18394" y="12126"/>
                </a:cubicBezTo>
                <a:cubicBezTo>
                  <a:pt x="18519" y="12126"/>
                  <a:pt x="18645" y="12129"/>
                  <a:pt x="18772" y="12135"/>
                </a:cubicBezTo>
                <a:cubicBezTo>
                  <a:pt x="18824" y="12136"/>
                  <a:pt x="18877" y="12137"/>
                  <a:pt x="18930" y="12137"/>
                </a:cubicBezTo>
                <a:cubicBezTo>
                  <a:pt x="19203" y="12137"/>
                  <a:pt x="19488" y="12110"/>
                  <a:pt x="19728" y="12020"/>
                </a:cubicBezTo>
                <a:cubicBezTo>
                  <a:pt x="19994" y="11922"/>
                  <a:pt x="20252" y="11876"/>
                  <a:pt x="20514" y="11876"/>
                </a:cubicBezTo>
                <a:cubicBezTo>
                  <a:pt x="20726" y="11876"/>
                  <a:pt x="20941" y="11906"/>
                  <a:pt x="21163" y="11963"/>
                </a:cubicBezTo>
                <a:cubicBezTo>
                  <a:pt x="21545" y="12063"/>
                  <a:pt x="21935" y="12195"/>
                  <a:pt x="22325" y="12207"/>
                </a:cubicBezTo>
                <a:cubicBezTo>
                  <a:pt x="22862" y="12217"/>
                  <a:pt x="23381" y="12263"/>
                  <a:pt x="23914" y="12360"/>
                </a:cubicBezTo>
                <a:cubicBezTo>
                  <a:pt x="24708" y="12511"/>
                  <a:pt x="25503" y="12653"/>
                  <a:pt x="26246" y="12993"/>
                </a:cubicBezTo>
                <a:cubicBezTo>
                  <a:pt x="26440" y="13083"/>
                  <a:pt x="26665" y="13155"/>
                  <a:pt x="26880" y="13176"/>
                </a:cubicBezTo>
                <a:cubicBezTo>
                  <a:pt x="27188" y="13201"/>
                  <a:pt x="27338" y="13326"/>
                  <a:pt x="27449" y="13566"/>
                </a:cubicBezTo>
                <a:cubicBezTo>
                  <a:pt x="27546" y="13774"/>
                  <a:pt x="27746" y="13903"/>
                  <a:pt x="28000" y="13999"/>
                </a:cubicBezTo>
                <a:cubicBezTo>
                  <a:pt x="28423" y="14156"/>
                  <a:pt x="28848" y="14328"/>
                  <a:pt x="29249" y="14539"/>
                </a:cubicBezTo>
                <a:cubicBezTo>
                  <a:pt x="29539" y="14693"/>
                  <a:pt x="29779" y="14915"/>
                  <a:pt x="30043" y="15108"/>
                </a:cubicBezTo>
                <a:cubicBezTo>
                  <a:pt x="30025" y="15144"/>
                  <a:pt x="30004" y="15180"/>
                  <a:pt x="29986" y="15212"/>
                </a:cubicBezTo>
                <a:cubicBezTo>
                  <a:pt x="29818" y="15180"/>
                  <a:pt x="29628" y="15180"/>
                  <a:pt x="29493" y="15105"/>
                </a:cubicBezTo>
                <a:cubicBezTo>
                  <a:pt x="29012" y="14833"/>
                  <a:pt x="28565" y="14518"/>
                  <a:pt x="28086" y="14257"/>
                </a:cubicBezTo>
                <a:cubicBezTo>
                  <a:pt x="27728" y="14060"/>
                  <a:pt x="27353" y="13874"/>
                  <a:pt x="26959" y="13756"/>
                </a:cubicBezTo>
                <a:cubicBezTo>
                  <a:pt x="26850" y="13724"/>
                  <a:pt x="26724" y="13709"/>
                  <a:pt x="26597" y="13709"/>
                </a:cubicBezTo>
                <a:cubicBezTo>
                  <a:pt x="26452" y="13709"/>
                  <a:pt x="26305" y="13730"/>
                  <a:pt x="26182" y="13770"/>
                </a:cubicBezTo>
                <a:cubicBezTo>
                  <a:pt x="26080" y="13803"/>
                  <a:pt x="25990" y="13819"/>
                  <a:pt x="25903" y="13819"/>
                </a:cubicBezTo>
                <a:cubicBezTo>
                  <a:pt x="25787" y="13819"/>
                  <a:pt x="25679" y="13790"/>
                  <a:pt x="25564" y="13734"/>
                </a:cubicBezTo>
                <a:cubicBezTo>
                  <a:pt x="25402" y="13655"/>
                  <a:pt x="25237" y="13584"/>
                  <a:pt x="25091" y="13490"/>
                </a:cubicBezTo>
                <a:cubicBezTo>
                  <a:pt x="24114" y="12858"/>
                  <a:pt x="23001" y="12682"/>
                  <a:pt x="21867" y="12618"/>
                </a:cubicBezTo>
                <a:cubicBezTo>
                  <a:pt x="21080" y="12575"/>
                  <a:pt x="20299" y="12539"/>
                  <a:pt x="19527" y="12496"/>
                </a:cubicBezTo>
                <a:cubicBezTo>
                  <a:pt x="19411" y="12489"/>
                  <a:pt x="19297" y="12485"/>
                  <a:pt x="19184" y="12485"/>
                </a:cubicBezTo>
                <a:cubicBezTo>
                  <a:pt x="18686" y="12485"/>
                  <a:pt x="18212" y="12567"/>
                  <a:pt x="17813" y="12879"/>
                </a:cubicBezTo>
                <a:cubicBezTo>
                  <a:pt x="17547" y="13085"/>
                  <a:pt x="17267" y="13234"/>
                  <a:pt x="16923" y="13234"/>
                </a:cubicBezTo>
                <a:cubicBezTo>
                  <a:pt x="16860" y="13234"/>
                  <a:pt x="16796" y="13230"/>
                  <a:pt x="16729" y="13219"/>
                </a:cubicBezTo>
                <a:cubicBezTo>
                  <a:pt x="16710" y="13216"/>
                  <a:pt x="16690" y="13215"/>
                  <a:pt x="16670" y="13215"/>
                </a:cubicBezTo>
                <a:cubicBezTo>
                  <a:pt x="16559" y="13215"/>
                  <a:pt x="16437" y="13254"/>
                  <a:pt x="16328" y="13290"/>
                </a:cubicBezTo>
                <a:cubicBezTo>
                  <a:pt x="15881" y="13437"/>
                  <a:pt x="15441" y="13602"/>
                  <a:pt x="14993" y="13745"/>
                </a:cubicBezTo>
                <a:cubicBezTo>
                  <a:pt x="14910" y="13770"/>
                  <a:pt x="14817" y="13779"/>
                  <a:pt x="14724" y="13779"/>
                </a:cubicBezTo>
                <a:cubicBezTo>
                  <a:pt x="14682" y="13779"/>
                  <a:pt x="14641" y="13777"/>
                  <a:pt x="14600" y="13774"/>
                </a:cubicBezTo>
                <a:cubicBezTo>
                  <a:pt x="14566" y="13771"/>
                  <a:pt x="14534" y="13769"/>
                  <a:pt x="14503" y="13769"/>
                </a:cubicBezTo>
                <a:cubicBezTo>
                  <a:pt x="14378" y="13769"/>
                  <a:pt x="14276" y="13801"/>
                  <a:pt x="14195" y="13931"/>
                </a:cubicBezTo>
                <a:cubicBezTo>
                  <a:pt x="14056" y="14154"/>
                  <a:pt x="13990" y="14233"/>
                  <a:pt x="13833" y="14233"/>
                </a:cubicBezTo>
                <a:cubicBezTo>
                  <a:pt x="13760" y="14233"/>
                  <a:pt x="13668" y="14216"/>
                  <a:pt x="13541" y="14189"/>
                </a:cubicBezTo>
                <a:cubicBezTo>
                  <a:pt x="13478" y="14175"/>
                  <a:pt x="13418" y="14169"/>
                  <a:pt x="13361" y="14169"/>
                </a:cubicBezTo>
                <a:cubicBezTo>
                  <a:pt x="13192" y="14169"/>
                  <a:pt x="13043" y="14225"/>
                  <a:pt x="12882" y="14311"/>
                </a:cubicBezTo>
                <a:cubicBezTo>
                  <a:pt x="12699" y="14414"/>
                  <a:pt x="12478" y="14453"/>
                  <a:pt x="12270" y="14514"/>
                </a:cubicBezTo>
                <a:cubicBezTo>
                  <a:pt x="12077" y="14568"/>
                  <a:pt x="11841" y="14561"/>
                  <a:pt x="11687" y="14664"/>
                </a:cubicBezTo>
                <a:cubicBezTo>
                  <a:pt x="11107" y="15051"/>
                  <a:pt x="10471" y="15226"/>
                  <a:pt x="9780" y="15345"/>
                </a:cubicBezTo>
                <a:cubicBezTo>
                  <a:pt x="8599" y="15545"/>
                  <a:pt x="7651" y="16160"/>
                  <a:pt x="6889" y="17033"/>
                </a:cubicBezTo>
                <a:cubicBezTo>
                  <a:pt x="6685" y="17266"/>
                  <a:pt x="6420" y="17409"/>
                  <a:pt x="6084" y="17449"/>
                </a:cubicBezTo>
                <a:cubicBezTo>
                  <a:pt x="5912" y="17467"/>
                  <a:pt x="5733" y="17566"/>
                  <a:pt x="5586" y="17667"/>
                </a:cubicBezTo>
                <a:cubicBezTo>
                  <a:pt x="5311" y="17860"/>
                  <a:pt x="5089" y="18139"/>
                  <a:pt x="4792" y="18275"/>
                </a:cubicBezTo>
                <a:cubicBezTo>
                  <a:pt x="4430" y="18443"/>
                  <a:pt x="4187" y="18683"/>
                  <a:pt x="4080" y="19030"/>
                </a:cubicBezTo>
                <a:cubicBezTo>
                  <a:pt x="3979" y="19354"/>
                  <a:pt x="3762" y="19438"/>
                  <a:pt x="3476" y="19438"/>
                </a:cubicBezTo>
                <a:cubicBezTo>
                  <a:pt x="3469" y="19438"/>
                  <a:pt x="3461" y="19438"/>
                  <a:pt x="3454" y="19437"/>
                </a:cubicBezTo>
                <a:cubicBezTo>
                  <a:pt x="3449" y="19437"/>
                  <a:pt x="3444" y="19437"/>
                  <a:pt x="3440" y="19437"/>
                </a:cubicBezTo>
                <a:cubicBezTo>
                  <a:pt x="3285" y="19437"/>
                  <a:pt x="3169" y="19492"/>
                  <a:pt x="3103" y="19635"/>
                </a:cubicBezTo>
                <a:cubicBezTo>
                  <a:pt x="2982" y="19885"/>
                  <a:pt x="2874" y="20142"/>
                  <a:pt x="2749" y="20393"/>
                </a:cubicBezTo>
                <a:cubicBezTo>
                  <a:pt x="2703" y="20486"/>
                  <a:pt x="2645" y="20615"/>
                  <a:pt x="2566" y="20636"/>
                </a:cubicBezTo>
                <a:cubicBezTo>
                  <a:pt x="2241" y="20737"/>
                  <a:pt x="2148" y="20991"/>
                  <a:pt x="2065" y="21277"/>
                </a:cubicBezTo>
                <a:cubicBezTo>
                  <a:pt x="1991" y="21546"/>
                  <a:pt x="1883" y="21803"/>
                  <a:pt x="1793" y="22064"/>
                </a:cubicBezTo>
                <a:cubicBezTo>
                  <a:pt x="1804" y="22075"/>
                  <a:pt x="1819" y="22089"/>
                  <a:pt x="1829" y="22100"/>
                </a:cubicBezTo>
                <a:cubicBezTo>
                  <a:pt x="1887" y="22061"/>
                  <a:pt x="1948" y="22028"/>
                  <a:pt x="2001" y="21985"/>
                </a:cubicBezTo>
                <a:cubicBezTo>
                  <a:pt x="2581" y="21510"/>
                  <a:pt x="3013" y="20905"/>
                  <a:pt x="3454" y="20307"/>
                </a:cubicBezTo>
                <a:cubicBezTo>
                  <a:pt x="3912" y="19685"/>
                  <a:pt x="4452" y="19145"/>
                  <a:pt x="5142" y="18758"/>
                </a:cubicBezTo>
                <a:cubicBezTo>
                  <a:pt x="5780" y="18403"/>
                  <a:pt x="6406" y="18017"/>
                  <a:pt x="7043" y="17652"/>
                </a:cubicBezTo>
                <a:cubicBezTo>
                  <a:pt x="7948" y="17140"/>
                  <a:pt x="8828" y="16565"/>
                  <a:pt x="9787" y="16135"/>
                </a:cubicBezTo>
                <a:cubicBezTo>
                  <a:pt x="11355" y="15430"/>
                  <a:pt x="12986" y="14800"/>
                  <a:pt x="14636" y="14164"/>
                </a:cubicBezTo>
                <a:cubicBezTo>
                  <a:pt x="15166" y="13958"/>
                  <a:pt x="15717" y="13795"/>
                  <a:pt x="16308" y="13795"/>
                </a:cubicBezTo>
                <a:cubicBezTo>
                  <a:pt x="16478" y="13795"/>
                  <a:pt x="16652" y="13809"/>
                  <a:pt x="16829" y="13838"/>
                </a:cubicBezTo>
                <a:cubicBezTo>
                  <a:pt x="16897" y="13849"/>
                  <a:pt x="16965" y="13855"/>
                  <a:pt x="17033" y="13855"/>
                </a:cubicBezTo>
                <a:cubicBezTo>
                  <a:pt x="17361" y="13855"/>
                  <a:pt x="17682" y="13726"/>
                  <a:pt x="17899" y="13462"/>
                </a:cubicBezTo>
                <a:cubicBezTo>
                  <a:pt x="18063" y="13262"/>
                  <a:pt x="18281" y="13168"/>
                  <a:pt x="18539" y="13147"/>
                </a:cubicBezTo>
                <a:cubicBezTo>
                  <a:pt x="19066" y="13101"/>
                  <a:pt x="19599" y="13038"/>
                  <a:pt x="20135" y="13038"/>
                </a:cubicBezTo>
                <a:cubicBezTo>
                  <a:pt x="20185" y="13038"/>
                  <a:pt x="20236" y="13038"/>
                  <a:pt x="20286" y="13040"/>
                </a:cubicBezTo>
                <a:cubicBezTo>
                  <a:pt x="21084" y="13061"/>
                  <a:pt x="21899" y="13094"/>
                  <a:pt x="22694" y="13229"/>
                </a:cubicBezTo>
                <a:cubicBezTo>
                  <a:pt x="23842" y="13426"/>
                  <a:pt x="24877" y="13963"/>
                  <a:pt x="25936" y="14453"/>
                </a:cubicBezTo>
                <a:cubicBezTo>
                  <a:pt x="26218" y="14582"/>
                  <a:pt x="26494" y="14750"/>
                  <a:pt x="26794" y="14826"/>
                </a:cubicBezTo>
                <a:cubicBezTo>
                  <a:pt x="27328" y="14958"/>
                  <a:pt x="27878" y="15029"/>
                  <a:pt x="28429" y="15130"/>
                </a:cubicBezTo>
                <a:cubicBezTo>
                  <a:pt x="29635" y="15351"/>
                  <a:pt x="30709" y="15824"/>
                  <a:pt x="31554" y="16676"/>
                </a:cubicBezTo>
                <a:cubicBezTo>
                  <a:pt x="31828" y="16951"/>
                  <a:pt x="32065" y="17255"/>
                  <a:pt x="32348" y="17531"/>
                </a:cubicBezTo>
                <a:cubicBezTo>
                  <a:pt x="32791" y="17953"/>
                  <a:pt x="33217" y="18407"/>
                  <a:pt x="33732" y="18768"/>
                </a:cubicBezTo>
                <a:cubicBezTo>
                  <a:pt x="34520" y="19320"/>
                  <a:pt x="35060" y="19996"/>
                  <a:pt x="35514" y="20755"/>
                </a:cubicBezTo>
                <a:cubicBezTo>
                  <a:pt x="36208" y="21903"/>
                  <a:pt x="36885" y="23077"/>
                  <a:pt x="37654" y="24229"/>
                </a:cubicBezTo>
                <a:cubicBezTo>
                  <a:pt x="38373" y="25310"/>
                  <a:pt x="39200" y="26369"/>
                  <a:pt x="40001" y="27453"/>
                </a:cubicBezTo>
                <a:cubicBezTo>
                  <a:pt x="40445" y="28061"/>
                  <a:pt x="41003" y="28641"/>
                  <a:pt x="41347" y="29285"/>
                </a:cubicBezTo>
                <a:cubicBezTo>
                  <a:pt x="42080" y="30656"/>
                  <a:pt x="42749" y="32066"/>
                  <a:pt x="43386" y="33496"/>
                </a:cubicBezTo>
                <a:cubicBezTo>
                  <a:pt x="43970" y="34802"/>
                  <a:pt x="44474" y="36137"/>
                  <a:pt x="45007" y="37483"/>
                </a:cubicBezTo>
                <a:cubicBezTo>
                  <a:pt x="45179" y="37919"/>
                  <a:pt x="45283" y="38366"/>
                  <a:pt x="45451" y="38807"/>
                </a:cubicBezTo>
                <a:cubicBezTo>
                  <a:pt x="45524" y="38995"/>
                  <a:pt x="45644" y="39098"/>
                  <a:pt x="45770" y="39098"/>
                </a:cubicBezTo>
                <a:cubicBezTo>
                  <a:pt x="45847" y="39098"/>
                  <a:pt x="45927" y="39058"/>
                  <a:pt x="45998" y="38974"/>
                </a:cubicBezTo>
                <a:cubicBezTo>
                  <a:pt x="46184" y="38756"/>
                  <a:pt x="46396" y="38485"/>
                  <a:pt x="46378" y="38209"/>
                </a:cubicBezTo>
                <a:cubicBezTo>
                  <a:pt x="46338" y="37686"/>
                  <a:pt x="46249" y="37125"/>
                  <a:pt x="46006" y="36617"/>
                </a:cubicBezTo>
                <a:cubicBezTo>
                  <a:pt x="44685" y="33833"/>
                  <a:pt x="43390" y="31124"/>
                  <a:pt x="41722" y="28576"/>
                </a:cubicBezTo>
                <a:cubicBezTo>
                  <a:pt x="41025" y="27506"/>
                  <a:pt x="40316" y="26472"/>
                  <a:pt x="39493" y="25492"/>
                </a:cubicBezTo>
                <a:cubicBezTo>
                  <a:pt x="38334" y="24111"/>
                  <a:pt x="37106" y="22794"/>
                  <a:pt x="36452" y="21252"/>
                </a:cubicBezTo>
                <a:cubicBezTo>
                  <a:pt x="36333" y="20976"/>
                  <a:pt x="36187" y="20708"/>
                  <a:pt x="36051" y="20433"/>
                </a:cubicBezTo>
                <a:cubicBezTo>
                  <a:pt x="36097" y="20411"/>
                  <a:pt x="36140" y="20390"/>
                  <a:pt x="36187" y="20368"/>
                </a:cubicBezTo>
                <a:cubicBezTo>
                  <a:pt x="36759" y="20915"/>
                  <a:pt x="37364" y="21452"/>
                  <a:pt x="37919" y="22028"/>
                </a:cubicBezTo>
                <a:cubicBezTo>
                  <a:pt x="38312" y="22440"/>
                  <a:pt x="38613" y="22909"/>
                  <a:pt x="38999" y="23331"/>
                </a:cubicBezTo>
                <a:cubicBezTo>
                  <a:pt x="39379" y="23739"/>
                  <a:pt x="39894" y="24083"/>
                  <a:pt x="40212" y="24519"/>
                </a:cubicBezTo>
                <a:cubicBezTo>
                  <a:pt x="40964" y="25549"/>
                  <a:pt x="41676" y="26616"/>
                  <a:pt x="42341" y="27707"/>
                </a:cubicBezTo>
                <a:cubicBezTo>
                  <a:pt x="42982" y="28748"/>
                  <a:pt x="43611" y="29804"/>
                  <a:pt x="44517" y="30766"/>
                </a:cubicBezTo>
                <a:cubicBezTo>
                  <a:pt x="44839" y="31106"/>
                  <a:pt x="45200" y="31428"/>
                  <a:pt x="45573" y="31744"/>
                </a:cubicBezTo>
                <a:cubicBezTo>
                  <a:pt x="45659" y="31815"/>
                  <a:pt x="45852" y="31804"/>
                  <a:pt x="45995" y="31833"/>
                </a:cubicBezTo>
                <a:cubicBezTo>
                  <a:pt x="45981" y="31711"/>
                  <a:pt x="46013" y="31575"/>
                  <a:pt x="45945" y="31471"/>
                </a:cubicBezTo>
                <a:cubicBezTo>
                  <a:pt x="45687" y="31081"/>
                  <a:pt x="45383" y="30709"/>
                  <a:pt x="45125" y="30327"/>
                </a:cubicBezTo>
                <a:cubicBezTo>
                  <a:pt x="44409" y="29257"/>
                  <a:pt x="43762" y="28180"/>
                  <a:pt x="43014" y="27156"/>
                </a:cubicBezTo>
                <a:cubicBezTo>
                  <a:pt x="42030" y="25807"/>
                  <a:pt x="41014" y="24501"/>
                  <a:pt x="39980" y="23234"/>
                </a:cubicBezTo>
                <a:cubicBezTo>
                  <a:pt x="39418" y="22547"/>
                  <a:pt x="38777" y="21900"/>
                  <a:pt x="38127" y="21284"/>
                </a:cubicBezTo>
                <a:cubicBezTo>
                  <a:pt x="37221" y="20436"/>
                  <a:pt x="36140" y="19749"/>
                  <a:pt x="35346" y="18841"/>
                </a:cubicBezTo>
                <a:cubicBezTo>
                  <a:pt x="34223" y="17563"/>
                  <a:pt x="32788" y="16557"/>
                  <a:pt x="31489" y="15491"/>
                </a:cubicBezTo>
                <a:cubicBezTo>
                  <a:pt x="31413" y="15429"/>
                  <a:pt x="31339" y="15391"/>
                  <a:pt x="31251" y="15391"/>
                </a:cubicBezTo>
                <a:cubicBezTo>
                  <a:pt x="31201" y="15391"/>
                  <a:pt x="31147" y="15403"/>
                  <a:pt x="31085" y="15430"/>
                </a:cubicBezTo>
                <a:cubicBezTo>
                  <a:pt x="31056" y="15443"/>
                  <a:pt x="31021" y="15448"/>
                  <a:pt x="30983" y="15448"/>
                </a:cubicBezTo>
                <a:cubicBezTo>
                  <a:pt x="30885" y="15448"/>
                  <a:pt x="30764" y="15414"/>
                  <a:pt x="30666" y="15391"/>
                </a:cubicBezTo>
                <a:cubicBezTo>
                  <a:pt x="30616" y="15380"/>
                  <a:pt x="30587" y="15305"/>
                  <a:pt x="30548" y="15262"/>
                </a:cubicBezTo>
                <a:cubicBezTo>
                  <a:pt x="30616" y="15251"/>
                  <a:pt x="30680" y="15241"/>
                  <a:pt x="30748" y="15234"/>
                </a:cubicBezTo>
                <a:cubicBezTo>
                  <a:pt x="30827" y="15226"/>
                  <a:pt x="30905" y="15219"/>
                  <a:pt x="30984" y="15212"/>
                </a:cubicBezTo>
                <a:cubicBezTo>
                  <a:pt x="30941" y="15151"/>
                  <a:pt x="30913" y="15076"/>
                  <a:pt x="30852" y="15029"/>
                </a:cubicBezTo>
                <a:cubicBezTo>
                  <a:pt x="30204" y="14564"/>
                  <a:pt x="29567" y="14092"/>
                  <a:pt x="28913" y="13655"/>
                </a:cubicBezTo>
                <a:cubicBezTo>
                  <a:pt x="28347" y="13276"/>
                  <a:pt x="27760" y="12929"/>
                  <a:pt x="27181" y="12585"/>
                </a:cubicBezTo>
                <a:cubicBezTo>
                  <a:pt x="27047" y="12505"/>
                  <a:pt x="26895" y="12443"/>
                  <a:pt x="26744" y="12443"/>
                </a:cubicBezTo>
                <a:cubicBezTo>
                  <a:pt x="26653" y="12443"/>
                  <a:pt x="26562" y="12466"/>
                  <a:pt x="26476" y="12521"/>
                </a:cubicBezTo>
                <a:cubicBezTo>
                  <a:pt x="26381" y="12582"/>
                  <a:pt x="26296" y="12608"/>
                  <a:pt x="26219" y="12608"/>
                </a:cubicBezTo>
                <a:cubicBezTo>
                  <a:pt x="26070" y="12608"/>
                  <a:pt x="25948" y="12514"/>
                  <a:pt x="25843" y="12403"/>
                </a:cubicBezTo>
                <a:cubicBezTo>
                  <a:pt x="25467" y="12002"/>
                  <a:pt x="24958" y="11837"/>
                  <a:pt x="24415" y="11745"/>
                </a:cubicBezTo>
                <a:cubicBezTo>
                  <a:pt x="23911" y="11659"/>
                  <a:pt x="23399" y="11623"/>
                  <a:pt x="22905" y="11526"/>
                </a:cubicBezTo>
                <a:cubicBezTo>
                  <a:pt x="21845" y="11315"/>
                  <a:pt x="20790" y="11258"/>
                  <a:pt x="19734" y="11222"/>
                </a:cubicBezTo>
                <a:cubicBezTo>
                  <a:pt x="19696" y="11221"/>
                  <a:pt x="19658" y="11221"/>
                  <a:pt x="19621" y="11221"/>
                </a:cubicBezTo>
                <a:close/>
                <a:moveTo>
                  <a:pt x="354" y="37827"/>
                </a:moveTo>
                <a:cubicBezTo>
                  <a:pt x="336" y="37827"/>
                  <a:pt x="320" y="37830"/>
                  <a:pt x="308" y="37837"/>
                </a:cubicBezTo>
                <a:cubicBezTo>
                  <a:pt x="226" y="37887"/>
                  <a:pt x="161" y="38041"/>
                  <a:pt x="161" y="38155"/>
                </a:cubicBezTo>
                <a:cubicBezTo>
                  <a:pt x="166" y="38510"/>
                  <a:pt x="204" y="38867"/>
                  <a:pt x="230" y="39229"/>
                </a:cubicBezTo>
                <a:cubicBezTo>
                  <a:pt x="247" y="39240"/>
                  <a:pt x="269" y="39253"/>
                  <a:pt x="287" y="39265"/>
                </a:cubicBezTo>
                <a:cubicBezTo>
                  <a:pt x="452" y="39065"/>
                  <a:pt x="630" y="38875"/>
                  <a:pt x="774" y="38657"/>
                </a:cubicBezTo>
                <a:cubicBezTo>
                  <a:pt x="946" y="38391"/>
                  <a:pt x="888" y="38141"/>
                  <a:pt x="620" y="37937"/>
                </a:cubicBezTo>
                <a:cubicBezTo>
                  <a:pt x="548" y="37882"/>
                  <a:pt x="430" y="37827"/>
                  <a:pt x="354" y="37827"/>
                </a:cubicBezTo>
                <a:close/>
                <a:moveTo>
                  <a:pt x="29042" y="39465"/>
                </a:moveTo>
                <a:lnTo>
                  <a:pt x="29042" y="39465"/>
                </a:lnTo>
                <a:cubicBezTo>
                  <a:pt x="29042" y="39465"/>
                  <a:pt x="29042" y="39465"/>
                  <a:pt x="29042" y="39465"/>
                </a:cubicBezTo>
                <a:cubicBezTo>
                  <a:pt x="28705" y="39940"/>
                  <a:pt x="28705" y="39940"/>
                  <a:pt x="29106" y="40378"/>
                </a:cubicBezTo>
                <a:cubicBezTo>
                  <a:pt x="29095" y="40195"/>
                  <a:pt x="29091" y="40084"/>
                  <a:pt x="29085" y="39973"/>
                </a:cubicBezTo>
                <a:cubicBezTo>
                  <a:pt x="29074" y="39802"/>
                  <a:pt x="29056" y="39635"/>
                  <a:pt x="29042" y="39465"/>
                </a:cubicBezTo>
                <a:close/>
                <a:moveTo>
                  <a:pt x="28684" y="40077"/>
                </a:moveTo>
                <a:cubicBezTo>
                  <a:pt x="28426" y="40141"/>
                  <a:pt x="28376" y="40295"/>
                  <a:pt x="28497" y="40510"/>
                </a:cubicBezTo>
                <a:cubicBezTo>
                  <a:pt x="28522" y="40559"/>
                  <a:pt x="28658" y="40619"/>
                  <a:pt x="28716" y="40619"/>
                </a:cubicBezTo>
                <a:cubicBezTo>
                  <a:pt x="28725" y="40619"/>
                  <a:pt x="28732" y="40617"/>
                  <a:pt x="28737" y="40614"/>
                </a:cubicBezTo>
                <a:cubicBezTo>
                  <a:pt x="28948" y="40467"/>
                  <a:pt x="28794" y="40277"/>
                  <a:pt x="28684" y="40077"/>
                </a:cubicBezTo>
                <a:close/>
                <a:moveTo>
                  <a:pt x="4942" y="42506"/>
                </a:moveTo>
                <a:cubicBezTo>
                  <a:pt x="4937" y="42516"/>
                  <a:pt x="4936" y="42520"/>
                  <a:pt x="4937" y="42520"/>
                </a:cubicBezTo>
                <a:cubicBezTo>
                  <a:pt x="4938" y="42520"/>
                  <a:pt x="4941" y="42514"/>
                  <a:pt x="4942" y="42506"/>
                </a:cubicBezTo>
                <a:close/>
                <a:moveTo>
                  <a:pt x="14970" y="21311"/>
                </a:moveTo>
                <a:cubicBezTo>
                  <a:pt x="14947" y="21311"/>
                  <a:pt x="14926" y="21314"/>
                  <a:pt x="14911" y="21320"/>
                </a:cubicBezTo>
                <a:cubicBezTo>
                  <a:pt x="14596" y="21456"/>
                  <a:pt x="14224" y="21549"/>
                  <a:pt x="14002" y="21774"/>
                </a:cubicBezTo>
                <a:cubicBezTo>
                  <a:pt x="13416" y="22368"/>
                  <a:pt x="12864" y="22998"/>
                  <a:pt x="12360" y="23657"/>
                </a:cubicBezTo>
                <a:cubicBezTo>
                  <a:pt x="11934" y="24215"/>
                  <a:pt x="11587" y="24826"/>
                  <a:pt x="11215" y="25420"/>
                </a:cubicBezTo>
                <a:cubicBezTo>
                  <a:pt x="10900" y="25914"/>
                  <a:pt x="10600" y="26419"/>
                  <a:pt x="10295" y="26916"/>
                </a:cubicBezTo>
                <a:cubicBezTo>
                  <a:pt x="10111" y="26775"/>
                  <a:pt x="9959" y="26703"/>
                  <a:pt x="9825" y="26703"/>
                </a:cubicBezTo>
                <a:cubicBezTo>
                  <a:pt x="9653" y="26703"/>
                  <a:pt x="9510" y="26819"/>
                  <a:pt x="9361" y="27056"/>
                </a:cubicBezTo>
                <a:cubicBezTo>
                  <a:pt x="9254" y="27231"/>
                  <a:pt x="9147" y="27410"/>
                  <a:pt x="9033" y="27585"/>
                </a:cubicBezTo>
                <a:cubicBezTo>
                  <a:pt x="8617" y="28233"/>
                  <a:pt x="8402" y="28941"/>
                  <a:pt x="8442" y="29747"/>
                </a:cubicBezTo>
                <a:cubicBezTo>
                  <a:pt x="8474" y="30473"/>
                  <a:pt x="8417" y="31181"/>
                  <a:pt x="8084" y="31825"/>
                </a:cubicBezTo>
                <a:cubicBezTo>
                  <a:pt x="7951" y="32083"/>
                  <a:pt x="7852" y="32366"/>
                  <a:pt x="7794" y="32656"/>
                </a:cubicBezTo>
                <a:cubicBezTo>
                  <a:pt x="7576" y="33797"/>
                  <a:pt x="7525" y="34974"/>
                  <a:pt x="7568" y="36173"/>
                </a:cubicBezTo>
                <a:cubicBezTo>
                  <a:pt x="7626" y="37744"/>
                  <a:pt x="7880" y="39326"/>
                  <a:pt x="8209" y="40928"/>
                </a:cubicBezTo>
                <a:cubicBezTo>
                  <a:pt x="8399" y="41851"/>
                  <a:pt x="8585" y="42771"/>
                  <a:pt x="9236" y="43569"/>
                </a:cubicBezTo>
                <a:cubicBezTo>
                  <a:pt x="9440" y="43823"/>
                  <a:pt x="9655" y="44070"/>
                  <a:pt x="9870" y="44320"/>
                </a:cubicBezTo>
                <a:cubicBezTo>
                  <a:pt x="9902" y="44299"/>
                  <a:pt x="9934" y="44282"/>
                  <a:pt x="9969" y="44260"/>
                </a:cubicBezTo>
                <a:cubicBezTo>
                  <a:pt x="9951" y="44153"/>
                  <a:pt x="9948" y="44045"/>
                  <a:pt x="9920" y="43941"/>
                </a:cubicBezTo>
                <a:cubicBezTo>
                  <a:pt x="9769" y="43408"/>
                  <a:pt x="9622" y="42871"/>
                  <a:pt x="9451" y="42345"/>
                </a:cubicBezTo>
                <a:cubicBezTo>
                  <a:pt x="9178" y="41515"/>
                  <a:pt x="8871" y="40700"/>
                  <a:pt x="8613" y="39876"/>
                </a:cubicBezTo>
                <a:cubicBezTo>
                  <a:pt x="8285" y="38821"/>
                  <a:pt x="8217" y="37765"/>
                  <a:pt x="8184" y="36710"/>
                </a:cubicBezTo>
                <a:cubicBezTo>
                  <a:pt x="8148" y="35582"/>
                  <a:pt x="8177" y="34484"/>
                  <a:pt x="8467" y="33435"/>
                </a:cubicBezTo>
                <a:cubicBezTo>
                  <a:pt x="8577" y="33024"/>
                  <a:pt x="8771" y="32631"/>
                  <a:pt x="8821" y="32208"/>
                </a:cubicBezTo>
                <a:cubicBezTo>
                  <a:pt x="8914" y="31464"/>
                  <a:pt x="8907" y="30702"/>
                  <a:pt x="8975" y="29957"/>
                </a:cubicBezTo>
                <a:cubicBezTo>
                  <a:pt x="9014" y="29493"/>
                  <a:pt x="9079" y="29027"/>
                  <a:pt x="9193" y="28583"/>
                </a:cubicBezTo>
                <a:cubicBezTo>
                  <a:pt x="9300" y="28180"/>
                  <a:pt x="9591" y="27889"/>
                  <a:pt x="9984" y="27635"/>
                </a:cubicBezTo>
                <a:cubicBezTo>
                  <a:pt x="9994" y="27746"/>
                  <a:pt x="10012" y="27800"/>
                  <a:pt x="10005" y="27850"/>
                </a:cubicBezTo>
                <a:cubicBezTo>
                  <a:pt x="9930" y="28215"/>
                  <a:pt x="9834" y="28576"/>
                  <a:pt x="9776" y="28948"/>
                </a:cubicBezTo>
                <a:cubicBezTo>
                  <a:pt x="9755" y="29092"/>
                  <a:pt x="9762" y="29339"/>
                  <a:pt x="9848" y="29392"/>
                </a:cubicBezTo>
                <a:cubicBezTo>
                  <a:pt x="9886" y="29416"/>
                  <a:pt x="9920" y="29426"/>
                  <a:pt x="9951" y="29426"/>
                </a:cubicBezTo>
                <a:cubicBezTo>
                  <a:pt x="10070" y="29426"/>
                  <a:pt x="10147" y="29278"/>
                  <a:pt x="10224" y="29181"/>
                </a:cubicBezTo>
                <a:cubicBezTo>
                  <a:pt x="10252" y="29146"/>
                  <a:pt x="10278" y="29099"/>
                  <a:pt x="10291" y="29052"/>
                </a:cubicBezTo>
                <a:cubicBezTo>
                  <a:pt x="10392" y="28684"/>
                  <a:pt x="10524" y="28322"/>
                  <a:pt x="10578" y="27944"/>
                </a:cubicBezTo>
                <a:cubicBezTo>
                  <a:pt x="10653" y="27378"/>
                  <a:pt x="10882" y="26909"/>
                  <a:pt x="11236" y="26484"/>
                </a:cubicBezTo>
                <a:cubicBezTo>
                  <a:pt x="11655" y="25975"/>
                  <a:pt x="12012" y="25427"/>
                  <a:pt x="12217" y="24791"/>
                </a:cubicBezTo>
                <a:cubicBezTo>
                  <a:pt x="12260" y="24659"/>
                  <a:pt x="12328" y="24515"/>
                  <a:pt x="12428" y="24418"/>
                </a:cubicBezTo>
                <a:cubicBezTo>
                  <a:pt x="12825" y="24036"/>
                  <a:pt x="13226" y="23650"/>
                  <a:pt x="13652" y="23295"/>
                </a:cubicBezTo>
                <a:cubicBezTo>
                  <a:pt x="14242" y="22808"/>
                  <a:pt x="14671" y="22197"/>
                  <a:pt x="15143" y="21614"/>
                </a:cubicBezTo>
                <a:cubicBezTo>
                  <a:pt x="15186" y="21556"/>
                  <a:pt x="15198" y="21427"/>
                  <a:pt x="15158" y="21374"/>
                </a:cubicBezTo>
                <a:cubicBezTo>
                  <a:pt x="15129" y="21336"/>
                  <a:pt x="15039" y="21311"/>
                  <a:pt x="14970" y="21311"/>
                </a:cubicBezTo>
                <a:close/>
                <a:moveTo>
                  <a:pt x="20243" y="16328"/>
                </a:moveTo>
                <a:cubicBezTo>
                  <a:pt x="19860" y="16328"/>
                  <a:pt x="19476" y="16371"/>
                  <a:pt x="19094" y="16393"/>
                </a:cubicBezTo>
                <a:cubicBezTo>
                  <a:pt x="18858" y="16407"/>
                  <a:pt x="18590" y="16389"/>
                  <a:pt x="18400" y="16486"/>
                </a:cubicBezTo>
                <a:cubicBezTo>
                  <a:pt x="18099" y="16643"/>
                  <a:pt x="17784" y="16646"/>
                  <a:pt x="17466" y="16683"/>
                </a:cubicBezTo>
                <a:cubicBezTo>
                  <a:pt x="17298" y="16701"/>
                  <a:pt x="17148" y="16804"/>
                  <a:pt x="16986" y="16861"/>
                </a:cubicBezTo>
                <a:cubicBezTo>
                  <a:pt x="16883" y="16895"/>
                  <a:pt x="16773" y="16937"/>
                  <a:pt x="16669" y="16937"/>
                </a:cubicBezTo>
                <a:cubicBezTo>
                  <a:pt x="16661" y="16937"/>
                  <a:pt x="16654" y="16937"/>
                  <a:pt x="16646" y="16937"/>
                </a:cubicBezTo>
                <a:cubicBezTo>
                  <a:pt x="16602" y="16933"/>
                  <a:pt x="16558" y="16931"/>
                  <a:pt x="16514" y="16931"/>
                </a:cubicBezTo>
                <a:cubicBezTo>
                  <a:pt x="16253" y="16931"/>
                  <a:pt x="16014" y="16995"/>
                  <a:pt x="15781" y="17105"/>
                </a:cubicBezTo>
                <a:cubicBezTo>
                  <a:pt x="15026" y="17467"/>
                  <a:pt x="14260" y="17795"/>
                  <a:pt x="13520" y="18164"/>
                </a:cubicBezTo>
                <a:cubicBezTo>
                  <a:pt x="13201" y="18325"/>
                  <a:pt x="12914" y="18540"/>
                  <a:pt x="12635" y="18755"/>
                </a:cubicBezTo>
                <a:cubicBezTo>
                  <a:pt x="12506" y="18854"/>
                  <a:pt x="12492" y="19005"/>
                  <a:pt x="12621" y="19158"/>
                </a:cubicBezTo>
                <a:cubicBezTo>
                  <a:pt x="12700" y="19257"/>
                  <a:pt x="12782" y="19295"/>
                  <a:pt x="12872" y="19295"/>
                </a:cubicBezTo>
                <a:cubicBezTo>
                  <a:pt x="12926" y="19295"/>
                  <a:pt x="12983" y="19282"/>
                  <a:pt x="13043" y="19259"/>
                </a:cubicBezTo>
                <a:cubicBezTo>
                  <a:pt x="13680" y="19008"/>
                  <a:pt x="14342" y="18783"/>
                  <a:pt x="14965" y="18489"/>
                </a:cubicBezTo>
                <a:cubicBezTo>
                  <a:pt x="15455" y="18261"/>
                  <a:pt x="15934" y="17999"/>
                  <a:pt x="16278" y="17574"/>
                </a:cubicBezTo>
                <a:cubicBezTo>
                  <a:pt x="16337" y="17503"/>
                  <a:pt x="16488" y="17448"/>
                  <a:pt x="16605" y="17448"/>
                </a:cubicBezTo>
                <a:cubicBezTo>
                  <a:pt x="16629" y="17448"/>
                  <a:pt x="16651" y="17451"/>
                  <a:pt x="16671" y="17455"/>
                </a:cubicBezTo>
                <a:cubicBezTo>
                  <a:pt x="16780" y="17483"/>
                  <a:pt x="16885" y="17495"/>
                  <a:pt x="16984" y="17495"/>
                </a:cubicBezTo>
                <a:cubicBezTo>
                  <a:pt x="17316" y="17495"/>
                  <a:pt x="17600" y="17358"/>
                  <a:pt x="17867" y="17176"/>
                </a:cubicBezTo>
                <a:cubicBezTo>
                  <a:pt x="17925" y="17136"/>
                  <a:pt x="17973" y="17121"/>
                  <a:pt x="18019" y="17121"/>
                </a:cubicBezTo>
                <a:cubicBezTo>
                  <a:pt x="18073" y="17121"/>
                  <a:pt x="18125" y="17141"/>
                  <a:pt x="18192" y="17166"/>
                </a:cubicBezTo>
                <a:cubicBezTo>
                  <a:pt x="18341" y="17217"/>
                  <a:pt x="18514" y="17275"/>
                  <a:pt x="18668" y="17275"/>
                </a:cubicBezTo>
                <a:cubicBezTo>
                  <a:pt x="18695" y="17275"/>
                  <a:pt x="18721" y="17273"/>
                  <a:pt x="18747" y="17269"/>
                </a:cubicBezTo>
                <a:cubicBezTo>
                  <a:pt x="19102" y="17216"/>
                  <a:pt x="19445" y="17102"/>
                  <a:pt x="19795" y="17011"/>
                </a:cubicBezTo>
                <a:cubicBezTo>
                  <a:pt x="20010" y="16955"/>
                  <a:pt x="20219" y="16920"/>
                  <a:pt x="20423" y="16920"/>
                </a:cubicBezTo>
                <a:cubicBezTo>
                  <a:pt x="20763" y="16920"/>
                  <a:pt x="21090" y="17018"/>
                  <a:pt x="21406" y="17280"/>
                </a:cubicBezTo>
                <a:cubicBezTo>
                  <a:pt x="21545" y="17398"/>
                  <a:pt x="21835" y="17412"/>
                  <a:pt x="22053" y="17412"/>
                </a:cubicBezTo>
                <a:cubicBezTo>
                  <a:pt x="22829" y="17412"/>
                  <a:pt x="23581" y="17505"/>
                  <a:pt x="24300" y="17849"/>
                </a:cubicBezTo>
                <a:cubicBezTo>
                  <a:pt x="24869" y="18121"/>
                  <a:pt x="25456" y="18368"/>
                  <a:pt x="26021" y="18654"/>
                </a:cubicBezTo>
                <a:cubicBezTo>
                  <a:pt x="27102" y="19209"/>
                  <a:pt x="28093" y="19899"/>
                  <a:pt x="28898" y="20780"/>
                </a:cubicBezTo>
                <a:cubicBezTo>
                  <a:pt x="29475" y="21417"/>
                  <a:pt x="29990" y="22104"/>
                  <a:pt x="30515" y="22791"/>
                </a:cubicBezTo>
                <a:cubicBezTo>
                  <a:pt x="31471" y="24040"/>
                  <a:pt x="32069" y="25402"/>
                  <a:pt x="32269" y="26866"/>
                </a:cubicBezTo>
                <a:cubicBezTo>
                  <a:pt x="32380" y="27671"/>
                  <a:pt x="32401" y="28480"/>
                  <a:pt x="32459" y="29288"/>
                </a:cubicBezTo>
                <a:cubicBezTo>
                  <a:pt x="32509" y="29940"/>
                  <a:pt x="32606" y="30598"/>
                  <a:pt x="32580" y="31239"/>
                </a:cubicBezTo>
                <a:cubicBezTo>
                  <a:pt x="32563" y="31722"/>
                  <a:pt x="32387" y="32183"/>
                  <a:pt x="32276" y="32656"/>
                </a:cubicBezTo>
                <a:cubicBezTo>
                  <a:pt x="32051" y="33622"/>
                  <a:pt x="31882" y="34606"/>
                  <a:pt x="31417" y="35489"/>
                </a:cubicBezTo>
                <a:cubicBezTo>
                  <a:pt x="31034" y="36209"/>
                  <a:pt x="30652" y="36928"/>
                  <a:pt x="30351" y="37686"/>
                </a:cubicBezTo>
                <a:cubicBezTo>
                  <a:pt x="30068" y="38399"/>
                  <a:pt x="29733" y="39049"/>
                  <a:pt x="29043" y="39464"/>
                </a:cubicBezTo>
                <a:lnTo>
                  <a:pt x="29043" y="39464"/>
                </a:lnTo>
                <a:cubicBezTo>
                  <a:pt x="29042" y="39463"/>
                  <a:pt x="29042" y="39462"/>
                  <a:pt x="29042" y="39461"/>
                </a:cubicBezTo>
                <a:lnTo>
                  <a:pt x="29042" y="39461"/>
                </a:lnTo>
                <a:cubicBezTo>
                  <a:pt x="29042" y="39462"/>
                  <a:pt x="29042" y="39463"/>
                  <a:pt x="29042" y="39465"/>
                </a:cubicBezTo>
                <a:lnTo>
                  <a:pt x="29042" y="39465"/>
                </a:lnTo>
                <a:cubicBezTo>
                  <a:pt x="29042" y="39464"/>
                  <a:pt x="29043" y="39464"/>
                  <a:pt x="29043" y="39464"/>
                </a:cubicBezTo>
                <a:lnTo>
                  <a:pt x="29043" y="39464"/>
                </a:lnTo>
                <a:cubicBezTo>
                  <a:pt x="29121" y="39638"/>
                  <a:pt x="29199" y="39809"/>
                  <a:pt x="29306" y="40048"/>
                </a:cubicBezTo>
                <a:cubicBezTo>
                  <a:pt x="30018" y="39125"/>
                  <a:pt x="30691" y="38249"/>
                  <a:pt x="31367" y="37368"/>
                </a:cubicBezTo>
                <a:cubicBezTo>
                  <a:pt x="32058" y="36467"/>
                  <a:pt x="32180" y="35303"/>
                  <a:pt x="32659" y="34284"/>
                </a:cubicBezTo>
                <a:cubicBezTo>
                  <a:pt x="32784" y="34449"/>
                  <a:pt x="32877" y="34609"/>
                  <a:pt x="32906" y="34766"/>
                </a:cubicBezTo>
                <a:cubicBezTo>
                  <a:pt x="33081" y="35672"/>
                  <a:pt x="32849" y="36481"/>
                  <a:pt x="32477" y="37222"/>
                </a:cubicBezTo>
                <a:cubicBezTo>
                  <a:pt x="32079" y="38008"/>
                  <a:pt x="31542" y="38721"/>
                  <a:pt x="31088" y="39479"/>
                </a:cubicBezTo>
                <a:cubicBezTo>
                  <a:pt x="30891" y="39805"/>
                  <a:pt x="30537" y="40069"/>
                  <a:pt x="30684" y="40477"/>
                </a:cubicBezTo>
                <a:cubicBezTo>
                  <a:pt x="30558" y="40571"/>
                  <a:pt x="30466" y="40617"/>
                  <a:pt x="30405" y="40692"/>
                </a:cubicBezTo>
                <a:cubicBezTo>
                  <a:pt x="30330" y="40782"/>
                  <a:pt x="30294" y="40903"/>
                  <a:pt x="30222" y="41000"/>
                </a:cubicBezTo>
                <a:cubicBezTo>
                  <a:pt x="29815" y="41533"/>
                  <a:pt x="29410" y="42059"/>
                  <a:pt x="28641" y="42216"/>
                </a:cubicBezTo>
                <a:cubicBezTo>
                  <a:pt x="28007" y="42345"/>
                  <a:pt x="27399" y="42535"/>
                  <a:pt x="26783" y="42700"/>
                </a:cubicBezTo>
                <a:cubicBezTo>
                  <a:pt x="26503" y="42773"/>
                  <a:pt x="26221" y="42833"/>
                  <a:pt x="25931" y="42833"/>
                </a:cubicBezTo>
                <a:cubicBezTo>
                  <a:pt x="25653" y="42833"/>
                  <a:pt x="25368" y="42779"/>
                  <a:pt x="25070" y="42628"/>
                </a:cubicBezTo>
                <a:cubicBezTo>
                  <a:pt x="24894" y="42543"/>
                  <a:pt x="24719" y="42464"/>
                  <a:pt x="24543" y="42385"/>
                </a:cubicBezTo>
                <a:cubicBezTo>
                  <a:pt x="23148" y="41787"/>
                  <a:pt x="21896" y="40954"/>
                  <a:pt x="20669" y="40127"/>
                </a:cubicBezTo>
                <a:cubicBezTo>
                  <a:pt x="20053" y="39712"/>
                  <a:pt x="19638" y="39118"/>
                  <a:pt x="19212" y="38556"/>
                </a:cubicBezTo>
                <a:cubicBezTo>
                  <a:pt x="18579" y="37712"/>
                  <a:pt x="17964" y="36870"/>
                  <a:pt x="17727" y="35876"/>
                </a:cubicBezTo>
                <a:cubicBezTo>
                  <a:pt x="17648" y="35536"/>
                  <a:pt x="17505" y="35204"/>
                  <a:pt x="17380" y="34870"/>
                </a:cubicBezTo>
                <a:cubicBezTo>
                  <a:pt x="16968" y="33775"/>
                  <a:pt x="16525" y="32695"/>
                  <a:pt x="16160" y="31610"/>
                </a:cubicBezTo>
                <a:cubicBezTo>
                  <a:pt x="15627" y="30026"/>
                  <a:pt x="15680" y="28545"/>
                  <a:pt x="16471" y="27159"/>
                </a:cubicBezTo>
                <a:cubicBezTo>
                  <a:pt x="17040" y="26162"/>
                  <a:pt x="17741" y="25274"/>
                  <a:pt x="18572" y="24461"/>
                </a:cubicBezTo>
                <a:cubicBezTo>
                  <a:pt x="19282" y="23763"/>
                  <a:pt x="20167" y="23459"/>
                  <a:pt x="21175" y="23459"/>
                </a:cubicBezTo>
                <a:cubicBezTo>
                  <a:pt x="21369" y="23459"/>
                  <a:pt x="21568" y="23470"/>
                  <a:pt x="21771" y="23492"/>
                </a:cubicBezTo>
                <a:cubicBezTo>
                  <a:pt x="22210" y="23538"/>
                  <a:pt x="22651" y="23789"/>
                  <a:pt x="23084" y="23972"/>
                </a:cubicBezTo>
                <a:cubicBezTo>
                  <a:pt x="24086" y="24393"/>
                  <a:pt x="24787" y="25127"/>
                  <a:pt x="25328" y="25993"/>
                </a:cubicBezTo>
                <a:cubicBezTo>
                  <a:pt x="25571" y="26390"/>
                  <a:pt x="25728" y="26834"/>
                  <a:pt x="25889" y="27267"/>
                </a:cubicBezTo>
                <a:cubicBezTo>
                  <a:pt x="26061" y="27732"/>
                  <a:pt x="26197" y="28208"/>
                  <a:pt x="26329" y="28687"/>
                </a:cubicBezTo>
                <a:cubicBezTo>
                  <a:pt x="26440" y="29081"/>
                  <a:pt x="26519" y="29482"/>
                  <a:pt x="26611" y="29897"/>
                </a:cubicBezTo>
                <a:cubicBezTo>
                  <a:pt x="27077" y="29725"/>
                  <a:pt x="27245" y="29417"/>
                  <a:pt x="27263" y="29031"/>
                </a:cubicBezTo>
                <a:cubicBezTo>
                  <a:pt x="27273" y="28802"/>
                  <a:pt x="27270" y="28562"/>
                  <a:pt x="27220" y="28333"/>
                </a:cubicBezTo>
                <a:cubicBezTo>
                  <a:pt x="26969" y="27171"/>
                  <a:pt x="26397" y="26111"/>
                  <a:pt x="25614" y="25148"/>
                </a:cubicBezTo>
                <a:cubicBezTo>
                  <a:pt x="25059" y="24469"/>
                  <a:pt x="24451" y="23835"/>
                  <a:pt x="23627" y="23420"/>
                </a:cubicBezTo>
                <a:cubicBezTo>
                  <a:pt x="23173" y="23191"/>
                  <a:pt x="22719" y="22945"/>
                  <a:pt x="22243" y="22780"/>
                </a:cubicBezTo>
                <a:cubicBezTo>
                  <a:pt x="21653" y="22575"/>
                  <a:pt x="21152" y="22467"/>
                  <a:pt x="20699" y="22467"/>
                </a:cubicBezTo>
                <a:cubicBezTo>
                  <a:pt x="20053" y="22467"/>
                  <a:pt x="19502" y="22687"/>
                  <a:pt x="18925" y="23163"/>
                </a:cubicBezTo>
                <a:cubicBezTo>
                  <a:pt x="18135" y="23821"/>
                  <a:pt x="17351" y="24469"/>
                  <a:pt x="16786" y="25310"/>
                </a:cubicBezTo>
                <a:cubicBezTo>
                  <a:pt x="16421" y="25853"/>
                  <a:pt x="16049" y="26393"/>
                  <a:pt x="15713" y="26952"/>
                </a:cubicBezTo>
                <a:cubicBezTo>
                  <a:pt x="15523" y="27263"/>
                  <a:pt x="15366" y="27596"/>
                  <a:pt x="15244" y="27939"/>
                </a:cubicBezTo>
                <a:cubicBezTo>
                  <a:pt x="15008" y="28594"/>
                  <a:pt x="14743" y="29249"/>
                  <a:pt x="14607" y="29932"/>
                </a:cubicBezTo>
                <a:cubicBezTo>
                  <a:pt x="14414" y="30895"/>
                  <a:pt x="14496" y="31908"/>
                  <a:pt x="14729" y="32906"/>
                </a:cubicBezTo>
                <a:cubicBezTo>
                  <a:pt x="15058" y="34309"/>
                  <a:pt x="15512" y="35708"/>
                  <a:pt x="16156" y="37082"/>
                </a:cubicBezTo>
                <a:cubicBezTo>
                  <a:pt x="16521" y="37866"/>
                  <a:pt x="16986" y="38596"/>
                  <a:pt x="17659" y="39200"/>
                </a:cubicBezTo>
                <a:cubicBezTo>
                  <a:pt x="18164" y="39655"/>
                  <a:pt x="18715" y="40066"/>
                  <a:pt x="19252" y="40506"/>
                </a:cubicBezTo>
                <a:cubicBezTo>
                  <a:pt x="19838" y="40986"/>
                  <a:pt x="20332" y="41508"/>
                  <a:pt x="20261" y="42285"/>
                </a:cubicBezTo>
                <a:cubicBezTo>
                  <a:pt x="20253" y="42396"/>
                  <a:pt x="20393" y="42599"/>
                  <a:pt x="20511" y="42682"/>
                </a:cubicBezTo>
                <a:cubicBezTo>
                  <a:pt x="21599" y="43440"/>
                  <a:pt x="22704" y="44206"/>
                  <a:pt x="23846" y="44951"/>
                </a:cubicBezTo>
                <a:cubicBezTo>
                  <a:pt x="24114" y="45122"/>
                  <a:pt x="24404" y="45215"/>
                  <a:pt x="24688" y="45215"/>
                </a:cubicBezTo>
                <a:cubicBezTo>
                  <a:pt x="24860" y="45215"/>
                  <a:pt x="25029" y="45181"/>
                  <a:pt x="25191" y="45111"/>
                </a:cubicBezTo>
                <a:cubicBezTo>
                  <a:pt x="25485" y="44982"/>
                  <a:pt x="25478" y="44825"/>
                  <a:pt x="25173" y="44642"/>
                </a:cubicBezTo>
                <a:cubicBezTo>
                  <a:pt x="24683" y="44349"/>
                  <a:pt x="24193" y="44067"/>
                  <a:pt x="23703" y="43795"/>
                </a:cubicBezTo>
                <a:cubicBezTo>
                  <a:pt x="22823" y="43304"/>
                  <a:pt x="21942" y="42835"/>
                  <a:pt x="21184" y="42178"/>
                </a:cubicBezTo>
                <a:cubicBezTo>
                  <a:pt x="20833" y="41873"/>
                  <a:pt x="20740" y="41630"/>
                  <a:pt x="20869" y="41204"/>
                </a:cubicBezTo>
                <a:lnTo>
                  <a:pt x="20869" y="41204"/>
                </a:lnTo>
                <a:cubicBezTo>
                  <a:pt x="21295" y="41454"/>
                  <a:pt x="21716" y="41698"/>
                  <a:pt x="22136" y="41948"/>
                </a:cubicBezTo>
                <a:cubicBezTo>
                  <a:pt x="22755" y="42313"/>
                  <a:pt x="23359" y="42718"/>
                  <a:pt x="24000" y="43054"/>
                </a:cubicBezTo>
                <a:cubicBezTo>
                  <a:pt x="24472" y="43301"/>
                  <a:pt x="24984" y="43469"/>
                  <a:pt x="25485" y="43659"/>
                </a:cubicBezTo>
                <a:cubicBezTo>
                  <a:pt x="25856" y="43796"/>
                  <a:pt x="26220" y="43885"/>
                  <a:pt x="26570" y="43885"/>
                </a:cubicBezTo>
                <a:cubicBezTo>
                  <a:pt x="26857" y="43885"/>
                  <a:pt x="27135" y="43825"/>
                  <a:pt x="27399" y="43684"/>
                </a:cubicBezTo>
                <a:cubicBezTo>
                  <a:pt x="27489" y="43634"/>
                  <a:pt x="27612" y="43622"/>
                  <a:pt x="27736" y="43622"/>
                </a:cubicBezTo>
                <a:cubicBezTo>
                  <a:pt x="27790" y="43622"/>
                  <a:pt x="27844" y="43624"/>
                  <a:pt x="27896" y="43626"/>
                </a:cubicBezTo>
                <a:cubicBezTo>
                  <a:pt x="27952" y="43628"/>
                  <a:pt x="28008" y="43628"/>
                  <a:pt x="28064" y="43628"/>
                </a:cubicBezTo>
                <a:cubicBezTo>
                  <a:pt x="28601" y="43628"/>
                  <a:pt x="29115" y="43557"/>
                  <a:pt x="29514" y="43268"/>
                </a:cubicBezTo>
                <a:cubicBezTo>
                  <a:pt x="30000" y="42918"/>
                  <a:pt x="30451" y="42528"/>
                  <a:pt x="30898" y="42138"/>
                </a:cubicBezTo>
                <a:cubicBezTo>
                  <a:pt x="31585" y="41537"/>
                  <a:pt x="32168" y="40846"/>
                  <a:pt x="32520" y="40001"/>
                </a:cubicBezTo>
                <a:cubicBezTo>
                  <a:pt x="32870" y="39150"/>
                  <a:pt x="33235" y="38302"/>
                  <a:pt x="33518" y="37422"/>
                </a:cubicBezTo>
                <a:cubicBezTo>
                  <a:pt x="33736" y="36731"/>
                  <a:pt x="33872" y="36008"/>
                  <a:pt x="33980" y="35286"/>
                </a:cubicBezTo>
                <a:cubicBezTo>
                  <a:pt x="34083" y="34606"/>
                  <a:pt x="33750" y="33929"/>
                  <a:pt x="33457" y="33264"/>
                </a:cubicBezTo>
                <a:cubicBezTo>
                  <a:pt x="33396" y="33128"/>
                  <a:pt x="33328" y="32978"/>
                  <a:pt x="33331" y="32845"/>
                </a:cubicBezTo>
                <a:cubicBezTo>
                  <a:pt x="33331" y="32469"/>
                  <a:pt x="33349" y="32097"/>
                  <a:pt x="33396" y="31732"/>
                </a:cubicBezTo>
                <a:cubicBezTo>
                  <a:pt x="33496" y="30913"/>
                  <a:pt x="33478" y="30101"/>
                  <a:pt x="33199" y="29257"/>
                </a:cubicBezTo>
                <a:cubicBezTo>
                  <a:pt x="33056" y="28827"/>
                  <a:pt x="33052" y="28373"/>
                  <a:pt x="33049" y="27936"/>
                </a:cubicBezTo>
                <a:cubicBezTo>
                  <a:pt x="33049" y="27657"/>
                  <a:pt x="33167" y="27392"/>
                  <a:pt x="33232" y="27120"/>
                </a:cubicBezTo>
                <a:cubicBezTo>
                  <a:pt x="33267" y="27123"/>
                  <a:pt x="33299" y="27128"/>
                  <a:pt x="33336" y="27131"/>
                </a:cubicBezTo>
                <a:cubicBezTo>
                  <a:pt x="33378" y="27202"/>
                  <a:pt x="33432" y="27274"/>
                  <a:pt x="33460" y="27349"/>
                </a:cubicBezTo>
                <a:cubicBezTo>
                  <a:pt x="34051" y="29067"/>
                  <a:pt x="34469" y="30802"/>
                  <a:pt x="34327" y="32566"/>
                </a:cubicBezTo>
                <a:cubicBezTo>
                  <a:pt x="34266" y="33336"/>
                  <a:pt x="34284" y="34122"/>
                  <a:pt x="34606" y="34931"/>
                </a:cubicBezTo>
                <a:cubicBezTo>
                  <a:pt x="34759" y="35318"/>
                  <a:pt x="34938" y="35754"/>
                  <a:pt x="34892" y="36116"/>
                </a:cubicBezTo>
                <a:cubicBezTo>
                  <a:pt x="34788" y="36900"/>
                  <a:pt x="34624" y="37686"/>
                  <a:pt x="34340" y="38409"/>
                </a:cubicBezTo>
                <a:cubicBezTo>
                  <a:pt x="33693" y="40056"/>
                  <a:pt x="32673" y="41469"/>
                  <a:pt x="31324" y="42635"/>
                </a:cubicBezTo>
                <a:cubicBezTo>
                  <a:pt x="30931" y="42975"/>
                  <a:pt x="30591" y="43390"/>
                  <a:pt x="30122" y="43630"/>
                </a:cubicBezTo>
                <a:cubicBezTo>
                  <a:pt x="29621" y="43884"/>
                  <a:pt x="29002" y="43963"/>
                  <a:pt x="28444" y="44124"/>
                </a:cubicBezTo>
                <a:cubicBezTo>
                  <a:pt x="27997" y="44256"/>
                  <a:pt x="27546" y="44374"/>
                  <a:pt x="27131" y="44546"/>
                </a:cubicBezTo>
                <a:cubicBezTo>
                  <a:pt x="26895" y="44642"/>
                  <a:pt x="26923" y="44818"/>
                  <a:pt x="27181" y="44975"/>
                </a:cubicBezTo>
                <a:cubicBezTo>
                  <a:pt x="27341" y="45076"/>
                  <a:pt x="27556" y="45147"/>
                  <a:pt x="27728" y="45151"/>
                </a:cubicBezTo>
                <a:cubicBezTo>
                  <a:pt x="27746" y="45151"/>
                  <a:pt x="27764" y="45151"/>
                  <a:pt x="27781" y="45151"/>
                </a:cubicBezTo>
                <a:cubicBezTo>
                  <a:pt x="28300" y="45151"/>
                  <a:pt x="28809" y="45104"/>
                  <a:pt x="29331" y="45101"/>
                </a:cubicBezTo>
                <a:cubicBezTo>
                  <a:pt x="29724" y="45097"/>
                  <a:pt x="30004" y="44961"/>
                  <a:pt x="30129" y="44639"/>
                </a:cubicBezTo>
                <a:cubicBezTo>
                  <a:pt x="30358" y="44031"/>
                  <a:pt x="30867" y="43759"/>
                  <a:pt x="31536" y="43612"/>
                </a:cubicBezTo>
                <a:cubicBezTo>
                  <a:pt x="32548" y="43397"/>
                  <a:pt x="33328" y="42886"/>
                  <a:pt x="33722" y="41995"/>
                </a:cubicBezTo>
                <a:cubicBezTo>
                  <a:pt x="34029" y="41308"/>
                  <a:pt x="34327" y="40617"/>
                  <a:pt x="34588" y="39909"/>
                </a:cubicBezTo>
                <a:cubicBezTo>
                  <a:pt x="34916" y="39017"/>
                  <a:pt x="35263" y="38130"/>
                  <a:pt x="35496" y="37207"/>
                </a:cubicBezTo>
                <a:cubicBezTo>
                  <a:pt x="35658" y="36566"/>
                  <a:pt x="35679" y="35876"/>
                  <a:pt x="35697" y="35196"/>
                </a:cubicBezTo>
                <a:cubicBezTo>
                  <a:pt x="35725" y="34015"/>
                  <a:pt x="35654" y="32827"/>
                  <a:pt x="35379" y="31643"/>
                </a:cubicBezTo>
                <a:cubicBezTo>
                  <a:pt x="34852" y="29403"/>
                  <a:pt x="33962" y="27260"/>
                  <a:pt x="32966" y="25181"/>
                </a:cubicBezTo>
                <a:cubicBezTo>
                  <a:pt x="32391" y="23982"/>
                  <a:pt x="31564" y="22909"/>
                  <a:pt x="30755" y="21846"/>
                </a:cubicBezTo>
                <a:cubicBezTo>
                  <a:pt x="30401" y="21377"/>
                  <a:pt x="30115" y="20876"/>
                  <a:pt x="29607" y="20489"/>
                </a:cubicBezTo>
                <a:cubicBezTo>
                  <a:pt x="28984" y="20017"/>
                  <a:pt x="28426" y="19488"/>
                  <a:pt x="27857" y="18980"/>
                </a:cubicBezTo>
                <a:cubicBezTo>
                  <a:pt x="26873" y="18099"/>
                  <a:pt x="25846" y="17370"/>
                  <a:pt x="24429" y="17205"/>
                </a:cubicBezTo>
                <a:cubicBezTo>
                  <a:pt x="23735" y="17127"/>
                  <a:pt x="23069" y="16826"/>
                  <a:pt x="22390" y="16664"/>
                </a:cubicBezTo>
                <a:cubicBezTo>
                  <a:pt x="21795" y="16525"/>
                  <a:pt x="21198" y="16397"/>
                  <a:pt x="20600" y="16342"/>
                </a:cubicBezTo>
                <a:cubicBezTo>
                  <a:pt x="20481" y="16332"/>
                  <a:pt x="20362" y="16328"/>
                  <a:pt x="20243" y="16328"/>
                </a:cubicBezTo>
                <a:close/>
                <a:moveTo>
                  <a:pt x="1549" y="44247"/>
                </a:moveTo>
                <a:cubicBezTo>
                  <a:pt x="1542" y="44247"/>
                  <a:pt x="1536" y="44248"/>
                  <a:pt x="1532" y="44252"/>
                </a:cubicBezTo>
                <a:cubicBezTo>
                  <a:pt x="1454" y="44331"/>
                  <a:pt x="1371" y="44449"/>
                  <a:pt x="1357" y="44568"/>
                </a:cubicBezTo>
                <a:cubicBezTo>
                  <a:pt x="1339" y="44775"/>
                  <a:pt x="1371" y="44993"/>
                  <a:pt x="1385" y="45265"/>
                </a:cubicBezTo>
                <a:cubicBezTo>
                  <a:pt x="1507" y="45205"/>
                  <a:pt x="1672" y="45187"/>
                  <a:pt x="1704" y="45097"/>
                </a:cubicBezTo>
                <a:cubicBezTo>
                  <a:pt x="1779" y="44896"/>
                  <a:pt x="1790" y="44660"/>
                  <a:pt x="1822" y="44439"/>
                </a:cubicBezTo>
                <a:cubicBezTo>
                  <a:pt x="1826" y="44414"/>
                  <a:pt x="1790" y="44367"/>
                  <a:pt x="1765" y="44353"/>
                </a:cubicBezTo>
                <a:cubicBezTo>
                  <a:pt x="1697" y="44316"/>
                  <a:pt x="1595" y="44247"/>
                  <a:pt x="1549" y="44247"/>
                </a:cubicBezTo>
                <a:close/>
                <a:moveTo>
                  <a:pt x="4628" y="42688"/>
                </a:moveTo>
                <a:cubicBezTo>
                  <a:pt x="4566" y="42688"/>
                  <a:pt x="4449" y="42873"/>
                  <a:pt x="4463" y="42968"/>
                </a:cubicBezTo>
                <a:cubicBezTo>
                  <a:pt x="4491" y="43157"/>
                  <a:pt x="4595" y="43344"/>
                  <a:pt x="4688" y="43587"/>
                </a:cubicBezTo>
                <a:cubicBezTo>
                  <a:pt x="4782" y="43455"/>
                  <a:pt x="4835" y="43380"/>
                  <a:pt x="4906" y="43276"/>
                </a:cubicBezTo>
                <a:cubicBezTo>
                  <a:pt x="5164" y="43440"/>
                  <a:pt x="5007" y="43587"/>
                  <a:pt x="4924" y="43648"/>
                </a:cubicBezTo>
                <a:cubicBezTo>
                  <a:pt x="4764" y="43773"/>
                  <a:pt x="4807" y="43917"/>
                  <a:pt x="4896" y="44056"/>
                </a:cubicBezTo>
                <a:cubicBezTo>
                  <a:pt x="5261" y="44614"/>
                  <a:pt x="5622" y="45179"/>
                  <a:pt x="6016" y="45720"/>
                </a:cubicBezTo>
                <a:cubicBezTo>
                  <a:pt x="6187" y="45956"/>
                  <a:pt x="6435" y="46124"/>
                  <a:pt x="6757" y="46181"/>
                </a:cubicBezTo>
                <a:cubicBezTo>
                  <a:pt x="6717" y="46070"/>
                  <a:pt x="6699" y="46016"/>
                  <a:pt x="6674" y="45966"/>
                </a:cubicBezTo>
                <a:cubicBezTo>
                  <a:pt x="6653" y="45917"/>
                  <a:pt x="6624" y="45870"/>
                  <a:pt x="6595" y="45820"/>
                </a:cubicBezTo>
                <a:cubicBezTo>
                  <a:pt x="6019" y="44861"/>
                  <a:pt x="5297" y="43991"/>
                  <a:pt x="5000" y="42911"/>
                </a:cubicBezTo>
                <a:cubicBezTo>
                  <a:pt x="4971" y="42814"/>
                  <a:pt x="4756" y="42710"/>
                  <a:pt x="4631" y="42689"/>
                </a:cubicBezTo>
                <a:cubicBezTo>
                  <a:pt x="4630" y="42688"/>
                  <a:pt x="4629" y="42688"/>
                  <a:pt x="4628" y="42688"/>
                </a:cubicBezTo>
                <a:close/>
                <a:moveTo>
                  <a:pt x="21035" y="17550"/>
                </a:moveTo>
                <a:cubicBezTo>
                  <a:pt x="20728" y="17550"/>
                  <a:pt x="20421" y="17589"/>
                  <a:pt x="20114" y="17685"/>
                </a:cubicBezTo>
                <a:cubicBezTo>
                  <a:pt x="19896" y="17753"/>
                  <a:pt x="19672" y="17807"/>
                  <a:pt x="19448" y="17807"/>
                </a:cubicBezTo>
                <a:cubicBezTo>
                  <a:pt x="19229" y="17807"/>
                  <a:pt x="19009" y="17756"/>
                  <a:pt x="18793" y="17620"/>
                </a:cubicBezTo>
                <a:cubicBezTo>
                  <a:pt x="18760" y="17600"/>
                  <a:pt x="18711" y="17592"/>
                  <a:pt x="18665" y="17592"/>
                </a:cubicBezTo>
                <a:cubicBezTo>
                  <a:pt x="18646" y="17592"/>
                  <a:pt x="18628" y="17593"/>
                  <a:pt x="18611" y="17595"/>
                </a:cubicBezTo>
                <a:cubicBezTo>
                  <a:pt x="17777" y="17692"/>
                  <a:pt x="16972" y="17856"/>
                  <a:pt x="16238" y="18214"/>
                </a:cubicBezTo>
                <a:cubicBezTo>
                  <a:pt x="15340" y="18651"/>
                  <a:pt x="14468" y="19115"/>
                  <a:pt x="13573" y="19531"/>
                </a:cubicBezTo>
                <a:cubicBezTo>
                  <a:pt x="12893" y="19850"/>
                  <a:pt x="12174" y="20086"/>
                  <a:pt x="11580" y="20532"/>
                </a:cubicBezTo>
                <a:cubicBezTo>
                  <a:pt x="11179" y="20833"/>
                  <a:pt x="10825" y="21148"/>
                  <a:pt x="10960" y="21721"/>
                </a:cubicBezTo>
                <a:cubicBezTo>
                  <a:pt x="10972" y="21764"/>
                  <a:pt x="10972" y="21825"/>
                  <a:pt x="10947" y="21860"/>
                </a:cubicBezTo>
                <a:cubicBezTo>
                  <a:pt x="10692" y="22204"/>
                  <a:pt x="10435" y="22547"/>
                  <a:pt x="10170" y="22884"/>
                </a:cubicBezTo>
                <a:cubicBezTo>
                  <a:pt x="10131" y="22930"/>
                  <a:pt x="10024" y="22920"/>
                  <a:pt x="9951" y="22937"/>
                </a:cubicBezTo>
                <a:cubicBezTo>
                  <a:pt x="9934" y="22855"/>
                  <a:pt x="9877" y="22758"/>
                  <a:pt x="9902" y="22694"/>
                </a:cubicBezTo>
                <a:cubicBezTo>
                  <a:pt x="9984" y="22515"/>
                  <a:pt x="10106" y="22354"/>
                  <a:pt x="10192" y="22179"/>
                </a:cubicBezTo>
                <a:cubicBezTo>
                  <a:pt x="10252" y="22053"/>
                  <a:pt x="10303" y="21914"/>
                  <a:pt x="10309" y="21778"/>
                </a:cubicBezTo>
                <a:cubicBezTo>
                  <a:pt x="10313" y="21710"/>
                  <a:pt x="10217" y="21617"/>
                  <a:pt x="10145" y="21571"/>
                </a:cubicBezTo>
                <a:cubicBezTo>
                  <a:pt x="10142" y="21569"/>
                  <a:pt x="10138" y="21568"/>
                  <a:pt x="10133" y="21568"/>
                </a:cubicBezTo>
                <a:cubicBezTo>
                  <a:pt x="10094" y="21568"/>
                  <a:pt x="9998" y="21627"/>
                  <a:pt x="9966" y="21675"/>
                </a:cubicBezTo>
                <a:cubicBezTo>
                  <a:pt x="9762" y="21967"/>
                  <a:pt x="9573" y="22268"/>
                  <a:pt x="9368" y="22562"/>
                </a:cubicBezTo>
                <a:cubicBezTo>
                  <a:pt x="9154" y="22873"/>
                  <a:pt x="8947" y="23195"/>
                  <a:pt x="8696" y="23478"/>
                </a:cubicBezTo>
                <a:cubicBezTo>
                  <a:pt x="8577" y="23614"/>
                  <a:pt x="8474" y="23724"/>
                  <a:pt x="8517" y="23903"/>
                </a:cubicBezTo>
                <a:cubicBezTo>
                  <a:pt x="8574" y="24139"/>
                  <a:pt x="8474" y="24286"/>
                  <a:pt x="8288" y="24397"/>
                </a:cubicBezTo>
                <a:cubicBezTo>
                  <a:pt x="8073" y="24526"/>
                  <a:pt x="7801" y="24616"/>
                  <a:pt x="7658" y="24801"/>
                </a:cubicBezTo>
                <a:cubicBezTo>
                  <a:pt x="7318" y="25242"/>
                  <a:pt x="7018" y="25718"/>
                  <a:pt x="6746" y="26200"/>
                </a:cubicBezTo>
                <a:cubicBezTo>
                  <a:pt x="6077" y="27381"/>
                  <a:pt x="5640" y="28695"/>
                  <a:pt x="4878" y="29822"/>
                </a:cubicBezTo>
                <a:cubicBezTo>
                  <a:pt x="4760" y="29993"/>
                  <a:pt x="4667" y="30190"/>
                  <a:pt x="4574" y="30380"/>
                </a:cubicBezTo>
                <a:cubicBezTo>
                  <a:pt x="4298" y="30953"/>
                  <a:pt x="4044" y="31529"/>
                  <a:pt x="4452" y="32201"/>
                </a:cubicBezTo>
                <a:cubicBezTo>
                  <a:pt x="4463" y="32219"/>
                  <a:pt x="4455" y="32251"/>
                  <a:pt x="4452" y="32273"/>
                </a:cubicBezTo>
                <a:cubicBezTo>
                  <a:pt x="4412" y="32462"/>
                  <a:pt x="4399" y="32662"/>
                  <a:pt x="4331" y="32834"/>
                </a:cubicBezTo>
                <a:cubicBezTo>
                  <a:pt x="3998" y="33701"/>
                  <a:pt x="3661" y="34570"/>
                  <a:pt x="3296" y="35422"/>
                </a:cubicBezTo>
                <a:cubicBezTo>
                  <a:pt x="2992" y="36130"/>
                  <a:pt x="2656" y="36821"/>
                  <a:pt x="2313" y="37504"/>
                </a:cubicBezTo>
                <a:cubicBezTo>
                  <a:pt x="1979" y="38170"/>
                  <a:pt x="1621" y="38817"/>
                  <a:pt x="1274" y="39472"/>
                </a:cubicBezTo>
                <a:cubicBezTo>
                  <a:pt x="1038" y="39919"/>
                  <a:pt x="792" y="40363"/>
                  <a:pt x="563" y="40814"/>
                </a:cubicBezTo>
                <a:cubicBezTo>
                  <a:pt x="520" y="40896"/>
                  <a:pt x="534" y="41018"/>
                  <a:pt x="520" y="41121"/>
                </a:cubicBezTo>
                <a:cubicBezTo>
                  <a:pt x="544" y="41136"/>
                  <a:pt x="569" y="41147"/>
                  <a:pt x="591" y="41161"/>
                </a:cubicBezTo>
                <a:cubicBezTo>
                  <a:pt x="663" y="41108"/>
                  <a:pt x="741" y="41065"/>
                  <a:pt x="802" y="41000"/>
                </a:cubicBezTo>
                <a:cubicBezTo>
                  <a:pt x="985" y="40810"/>
                  <a:pt x="1171" y="40624"/>
                  <a:pt x="1332" y="40413"/>
                </a:cubicBezTo>
                <a:cubicBezTo>
                  <a:pt x="2008" y="39519"/>
                  <a:pt x="2613" y="38574"/>
                  <a:pt x="2928" y="37433"/>
                </a:cubicBezTo>
                <a:cubicBezTo>
                  <a:pt x="3003" y="37161"/>
                  <a:pt x="3129" y="36906"/>
                  <a:pt x="3246" y="36652"/>
                </a:cubicBezTo>
                <a:cubicBezTo>
                  <a:pt x="3451" y="36226"/>
                  <a:pt x="3658" y="35801"/>
                  <a:pt x="3872" y="35382"/>
                </a:cubicBezTo>
                <a:cubicBezTo>
                  <a:pt x="4198" y="34742"/>
                  <a:pt x="4448" y="34062"/>
                  <a:pt x="4921" y="33514"/>
                </a:cubicBezTo>
                <a:cubicBezTo>
                  <a:pt x="5268" y="33110"/>
                  <a:pt x="5257" y="32674"/>
                  <a:pt x="4953" y="32319"/>
                </a:cubicBezTo>
                <a:cubicBezTo>
                  <a:pt x="4878" y="32230"/>
                  <a:pt x="4770" y="32169"/>
                  <a:pt x="4678" y="32097"/>
                </a:cubicBezTo>
                <a:cubicBezTo>
                  <a:pt x="4545" y="31997"/>
                  <a:pt x="4473" y="31861"/>
                  <a:pt x="4577" y="31736"/>
                </a:cubicBezTo>
                <a:cubicBezTo>
                  <a:pt x="4825" y="31439"/>
                  <a:pt x="4903" y="31049"/>
                  <a:pt x="5111" y="30723"/>
                </a:cubicBezTo>
                <a:cubicBezTo>
                  <a:pt x="5701" y="29782"/>
                  <a:pt x="6205" y="28777"/>
                  <a:pt x="6714" y="27782"/>
                </a:cubicBezTo>
                <a:cubicBezTo>
                  <a:pt x="6881" y="27457"/>
                  <a:pt x="6996" y="27088"/>
                  <a:pt x="7064" y="26723"/>
                </a:cubicBezTo>
                <a:cubicBezTo>
                  <a:pt x="7168" y="26168"/>
                  <a:pt x="7272" y="25628"/>
                  <a:pt x="7794" y="25292"/>
                </a:cubicBezTo>
                <a:lnTo>
                  <a:pt x="7794" y="25292"/>
                </a:lnTo>
                <a:cubicBezTo>
                  <a:pt x="7723" y="25542"/>
                  <a:pt x="7647" y="25792"/>
                  <a:pt x="7576" y="26040"/>
                </a:cubicBezTo>
                <a:cubicBezTo>
                  <a:pt x="7598" y="26054"/>
                  <a:pt x="7619" y="26071"/>
                  <a:pt x="7644" y="26086"/>
                </a:cubicBezTo>
                <a:cubicBezTo>
                  <a:pt x="7719" y="26058"/>
                  <a:pt x="7804" y="26043"/>
                  <a:pt x="7877" y="26000"/>
                </a:cubicBezTo>
                <a:cubicBezTo>
                  <a:pt x="8374" y="25711"/>
                  <a:pt x="8721" y="25270"/>
                  <a:pt x="9089" y="24844"/>
                </a:cubicBezTo>
                <a:cubicBezTo>
                  <a:pt x="9708" y="24132"/>
                  <a:pt x="10346" y="23427"/>
                  <a:pt x="10993" y="22733"/>
                </a:cubicBezTo>
                <a:cubicBezTo>
                  <a:pt x="11290" y="22418"/>
                  <a:pt x="11548" y="22093"/>
                  <a:pt x="11630" y="21656"/>
                </a:cubicBezTo>
                <a:cubicBezTo>
                  <a:pt x="11644" y="21567"/>
                  <a:pt x="11690" y="21470"/>
                  <a:pt x="11751" y="21402"/>
                </a:cubicBezTo>
                <a:cubicBezTo>
                  <a:pt x="12192" y="20894"/>
                  <a:pt x="12739" y="20522"/>
                  <a:pt x="13426" y="20357"/>
                </a:cubicBezTo>
                <a:cubicBezTo>
                  <a:pt x="13855" y="20253"/>
                  <a:pt x="14220" y="20057"/>
                  <a:pt x="14529" y="19767"/>
                </a:cubicBezTo>
                <a:cubicBezTo>
                  <a:pt x="14600" y="19699"/>
                  <a:pt x="14671" y="19627"/>
                  <a:pt x="14757" y="19584"/>
                </a:cubicBezTo>
                <a:cubicBezTo>
                  <a:pt x="15530" y="19188"/>
                  <a:pt x="16382" y="18962"/>
                  <a:pt x="17277" y="18858"/>
                </a:cubicBezTo>
                <a:cubicBezTo>
                  <a:pt x="17928" y="18783"/>
                  <a:pt x="18572" y="18729"/>
                  <a:pt x="19112" y="18336"/>
                </a:cubicBezTo>
                <a:cubicBezTo>
                  <a:pt x="19244" y="18239"/>
                  <a:pt x="19477" y="18228"/>
                  <a:pt x="19667" y="18221"/>
                </a:cubicBezTo>
                <a:cubicBezTo>
                  <a:pt x="20200" y="18203"/>
                  <a:pt x="20737" y="18221"/>
                  <a:pt x="21273" y="18200"/>
                </a:cubicBezTo>
                <a:cubicBezTo>
                  <a:pt x="21337" y="18197"/>
                  <a:pt x="21401" y="18195"/>
                  <a:pt x="21464" y="18195"/>
                </a:cubicBezTo>
                <a:cubicBezTo>
                  <a:pt x="21839" y="18195"/>
                  <a:pt x="22199" y="18257"/>
                  <a:pt x="22532" y="18464"/>
                </a:cubicBezTo>
                <a:cubicBezTo>
                  <a:pt x="22604" y="18511"/>
                  <a:pt x="22661" y="18579"/>
                  <a:pt x="22730" y="18636"/>
                </a:cubicBezTo>
                <a:cubicBezTo>
                  <a:pt x="22651" y="18686"/>
                  <a:pt x="22583" y="18768"/>
                  <a:pt x="22500" y="18776"/>
                </a:cubicBezTo>
                <a:cubicBezTo>
                  <a:pt x="21942" y="18833"/>
                  <a:pt x="21388" y="18876"/>
                  <a:pt x="20833" y="18912"/>
                </a:cubicBezTo>
                <a:cubicBezTo>
                  <a:pt x="20299" y="18944"/>
                  <a:pt x="19746" y="18890"/>
                  <a:pt x="19247" y="19008"/>
                </a:cubicBezTo>
                <a:cubicBezTo>
                  <a:pt x="18496" y="19180"/>
                  <a:pt x="17788" y="19467"/>
                  <a:pt x="17069" y="19706"/>
                </a:cubicBezTo>
                <a:cubicBezTo>
                  <a:pt x="16765" y="19805"/>
                  <a:pt x="16477" y="19943"/>
                  <a:pt x="16149" y="19943"/>
                </a:cubicBezTo>
                <a:cubicBezTo>
                  <a:pt x="16072" y="19943"/>
                  <a:pt x="15992" y="19935"/>
                  <a:pt x="15909" y="19917"/>
                </a:cubicBezTo>
                <a:cubicBezTo>
                  <a:pt x="15775" y="19888"/>
                  <a:pt x="15681" y="19870"/>
                  <a:pt x="15611" y="19870"/>
                </a:cubicBezTo>
                <a:cubicBezTo>
                  <a:pt x="15456" y="19870"/>
                  <a:pt x="15417" y="19959"/>
                  <a:pt x="15301" y="20218"/>
                </a:cubicBezTo>
                <a:cubicBezTo>
                  <a:pt x="15181" y="20482"/>
                  <a:pt x="15010" y="20621"/>
                  <a:pt x="14753" y="20621"/>
                </a:cubicBezTo>
                <a:cubicBezTo>
                  <a:pt x="14696" y="20621"/>
                  <a:pt x="14636" y="20614"/>
                  <a:pt x="14572" y="20601"/>
                </a:cubicBezTo>
                <a:cubicBezTo>
                  <a:pt x="14479" y="20582"/>
                  <a:pt x="14390" y="20573"/>
                  <a:pt x="14303" y="20573"/>
                </a:cubicBezTo>
                <a:cubicBezTo>
                  <a:pt x="14068" y="20573"/>
                  <a:pt x="13853" y="20639"/>
                  <a:pt x="13641" y="20740"/>
                </a:cubicBezTo>
                <a:cubicBezTo>
                  <a:pt x="12815" y="21141"/>
                  <a:pt x="12170" y="21696"/>
                  <a:pt x="11763" y="22501"/>
                </a:cubicBezTo>
                <a:cubicBezTo>
                  <a:pt x="11490" y="23037"/>
                  <a:pt x="11201" y="23581"/>
                  <a:pt x="10582" y="23850"/>
                </a:cubicBezTo>
                <a:cubicBezTo>
                  <a:pt x="10127" y="24043"/>
                  <a:pt x="9870" y="24411"/>
                  <a:pt x="9651" y="24837"/>
                </a:cubicBezTo>
                <a:cubicBezTo>
                  <a:pt x="9358" y="25410"/>
                  <a:pt x="9028" y="25968"/>
                  <a:pt x="8517" y="26387"/>
                </a:cubicBezTo>
                <a:cubicBezTo>
                  <a:pt x="8277" y="26580"/>
                  <a:pt x="8002" y="26763"/>
                  <a:pt x="7847" y="27016"/>
                </a:cubicBezTo>
                <a:cubicBezTo>
                  <a:pt x="7543" y="27518"/>
                  <a:pt x="7307" y="28061"/>
                  <a:pt x="7053" y="28591"/>
                </a:cubicBezTo>
                <a:cubicBezTo>
                  <a:pt x="6921" y="28870"/>
                  <a:pt x="6821" y="29171"/>
                  <a:pt x="6685" y="29450"/>
                </a:cubicBezTo>
                <a:cubicBezTo>
                  <a:pt x="6649" y="29528"/>
                  <a:pt x="6546" y="29600"/>
                  <a:pt x="6456" y="29618"/>
                </a:cubicBezTo>
                <a:cubicBezTo>
                  <a:pt x="6108" y="29689"/>
                  <a:pt x="6052" y="29757"/>
                  <a:pt x="6070" y="30126"/>
                </a:cubicBezTo>
                <a:cubicBezTo>
                  <a:pt x="6087" y="30505"/>
                  <a:pt x="6102" y="30880"/>
                  <a:pt x="6116" y="31306"/>
                </a:cubicBezTo>
                <a:cubicBezTo>
                  <a:pt x="6062" y="31196"/>
                  <a:pt x="6030" y="31124"/>
                  <a:pt x="5994" y="31057"/>
                </a:cubicBezTo>
                <a:cubicBezTo>
                  <a:pt x="5908" y="31346"/>
                  <a:pt x="5604" y="31586"/>
                  <a:pt x="5908" y="31962"/>
                </a:cubicBezTo>
                <a:cubicBezTo>
                  <a:pt x="5837" y="32026"/>
                  <a:pt x="5761" y="32091"/>
                  <a:pt x="5690" y="32158"/>
                </a:cubicBezTo>
                <a:cubicBezTo>
                  <a:pt x="5626" y="32216"/>
                  <a:pt x="5529" y="32259"/>
                  <a:pt x="5504" y="32334"/>
                </a:cubicBezTo>
                <a:cubicBezTo>
                  <a:pt x="5361" y="32748"/>
                  <a:pt x="5221" y="33171"/>
                  <a:pt x="5111" y="33600"/>
                </a:cubicBezTo>
                <a:cubicBezTo>
                  <a:pt x="4960" y="34180"/>
                  <a:pt x="4910" y="34806"/>
                  <a:pt x="4691" y="35354"/>
                </a:cubicBezTo>
                <a:cubicBezTo>
                  <a:pt x="4316" y="36291"/>
                  <a:pt x="3865" y="37192"/>
                  <a:pt x="3408" y="38084"/>
                </a:cubicBezTo>
                <a:cubicBezTo>
                  <a:pt x="2681" y="39486"/>
                  <a:pt x="1922" y="40860"/>
                  <a:pt x="1182" y="42249"/>
                </a:cubicBezTo>
                <a:cubicBezTo>
                  <a:pt x="1089" y="42424"/>
                  <a:pt x="1017" y="42617"/>
                  <a:pt x="949" y="42810"/>
                </a:cubicBezTo>
                <a:cubicBezTo>
                  <a:pt x="928" y="42875"/>
                  <a:pt x="921" y="43000"/>
                  <a:pt x="952" y="43025"/>
                </a:cubicBezTo>
                <a:cubicBezTo>
                  <a:pt x="1007" y="43068"/>
                  <a:pt x="1096" y="43065"/>
                  <a:pt x="1171" y="43068"/>
                </a:cubicBezTo>
                <a:cubicBezTo>
                  <a:pt x="1213" y="43068"/>
                  <a:pt x="1261" y="43047"/>
                  <a:pt x="1299" y="43025"/>
                </a:cubicBezTo>
                <a:cubicBezTo>
                  <a:pt x="1768" y="42814"/>
                  <a:pt x="2090" y="42427"/>
                  <a:pt x="2323" y="41963"/>
                </a:cubicBezTo>
                <a:cubicBezTo>
                  <a:pt x="2817" y="40979"/>
                  <a:pt x="3286" y="39977"/>
                  <a:pt x="3755" y="38982"/>
                </a:cubicBezTo>
                <a:cubicBezTo>
                  <a:pt x="4234" y="37973"/>
                  <a:pt x="4699" y="36956"/>
                  <a:pt x="5182" y="35952"/>
                </a:cubicBezTo>
                <a:cubicBezTo>
                  <a:pt x="5439" y="35410"/>
                  <a:pt x="5565" y="34824"/>
                  <a:pt x="5558" y="34208"/>
                </a:cubicBezTo>
                <a:cubicBezTo>
                  <a:pt x="5550" y="33671"/>
                  <a:pt x="5644" y="33196"/>
                  <a:pt x="6001" y="32813"/>
                </a:cubicBezTo>
                <a:cubicBezTo>
                  <a:pt x="6126" y="32684"/>
                  <a:pt x="6223" y="32523"/>
                  <a:pt x="6320" y="32366"/>
                </a:cubicBezTo>
                <a:cubicBezTo>
                  <a:pt x="6384" y="32262"/>
                  <a:pt x="6456" y="32162"/>
                  <a:pt x="6273" y="32036"/>
                </a:cubicBezTo>
                <a:cubicBezTo>
                  <a:pt x="6130" y="31937"/>
                  <a:pt x="6163" y="31693"/>
                  <a:pt x="6295" y="31640"/>
                </a:cubicBezTo>
                <a:cubicBezTo>
                  <a:pt x="6313" y="31711"/>
                  <a:pt x="6331" y="31786"/>
                  <a:pt x="6356" y="31897"/>
                </a:cubicBezTo>
                <a:cubicBezTo>
                  <a:pt x="6488" y="31754"/>
                  <a:pt x="6516" y="31607"/>
                  <a:pt x="6399" y="31503"/>
                </a:cubicBezTo>
                <a:cubicBezTo>
                  <a:pt x="6273" y="31389"/>
                  <a:pt x="6327" y="31321"/>
                  <a:pt x="6370" y="31228"/>
                </a:cubicBezTo>
                <a:cubicBezTo>
                  <a:pt x="6424" y="31121"/>
                  <a:pt x="6473" y="31009"/>
                  <a:pt x="6516" y="30899"/>
                </a:cubicBezTo>
                <a:cubicBezTo>
                  <a:pt x="6710" y="30398"/>
                  <a:pt x="6881" y="29886"/>
                  <a:pt x="7268" y="29496"/>
                </a:cubicBezTo>
                <a:cubicBezTo>
                  <a:pt x="7393" y="29367"/>
                  <a:pt x="7487" y="29206"/>
                  <a:pt x="7598" y="29063"/>
                </a:cubicBezTo>
                <a:cubicBezTo>
                  <a:pt x="7715" y="28902"/>
                  <a:pt x="7816" y="28723"/>
                  <a:pt x="7955" y="28591"/>
                </a:cubicBezTo>
                <a:cubicBezTo>
                  <a:pt x="8141" y="28412"/>
                  <a:pt x="8245" y="28215"/>
                  <a:pt x="8206" y="27947"/>
                </a:cubicBezTo>
                <a:cubicBezTo>
                  <a:pt x="8184" y="27807"/>
                  <a:pt x="8159" y="27668"/>
                  <a:pt x="8174" y="27531"/>
                </a:cubicBezTo>
                <a:cubicBezTo>
                  <a:pt x="8181" y="27435"/>
                  <a:pt x="8217" y="27306"/>
                  <a:pt x="8288" y="27257"/>
                </a:cubicBezTo>
                <a:cubicBezTo>
                  <a:pt x="8904" y="26827"/>
                  <a:pt x="9494" y="26380"/>
                  <a:pt x="9945" y="25761"/>
                </a:cubicBezTo>
                <a:cubicBezTo>
                  <a:pt x="10316" y="25252"/>
                  <a:pt x="10785" y="24816"/>
                  <a:pt x="11183" y="24322"/>
                </a:cubicBezTo>
                <a:cubicBezTo>
                  <a:pt x="11723" y="23645"/>
                  <a:pt x="12242" y="22945"/>
                  <a:pt x="12760" y="22246"/>
                </a:cubicBezTo>
                <a:cubicBezTo>
                  <a:pt x="13082" y="21810"/>
                  <a:pt x="13490" y="21503"/>
                  <a:pt x="14052" y="21370"/>
                </a:cubicBezTo>
                <a:cubicBezTo>
                  <a:pt x="14346" y="21302"/>
                  <a:pt x="14650" y="21234"/>
                  <a:pt x="14907" y="21095"/>
                </a:cubicBezTo>
                <a:cubicBezTo>
                  <a:pt x="16020" y="20501"/>
                  <a:pt x="17158" y="19985"/>
                  <a:pt x="18532" y="19888"/>
                </a:cubicBezTo>
                <a:cubicBezTo>
                  <a:pt x="19559" y="19817"/>
                  <a:pt x="20575" y="19574"/>
                  <a:pt x="21613" y="19420"/>
                </a:cubicBezTo>
                <a:cubicBezTo>
                  <a:pt x="21730" y="19403"/>
                  <a:pt x="21850" y="19398"/>
                  <a:pt x="21972" y="19398"/>
                </a:cubicBezTo>
                <a:cubicBezTo>
                  <a:pt x="22133" y="19398"/>
                  <a:pt x="22298" y="19407"/>
                  <a:pt x="22461" y="19409"/>
                </a:cubicBezTo>
                <a:cubicBezTo>
                  <a:pt x="22627" y="19412"/>
                  <a:pt x="22794" y="19442"/>
                  <a:pt x="22961" y="19442"/>
                </a:cubicBezTo>
                <a:cubicBezTo>
                  <a:pt x="22970" y="19442"/>
                  <a:pt x="22979" y="19442"/>
                  <a:pt x="22987" y="19442"/>
                </a:cubicBezTo>
                <a:cubicBezTo>
                  <a:pt x="23021" y="19441"/>
                  <a:pt x="23055" y="19441"/>
                  <a:pt x="23088" y="19441"/>
                </a:cubicBezTo>
                <a:cubicBezTo>
                  <a:pt x="23670" y="19441"/>
                  <a:pt x="24223" y="19561"/>
                  <a:pt x="24748" y="19850"/>
                </a:cubicBezTo>
                <a:cubicBezTo>
                  <a:pt x="25156" y="20071"/>
                  <a:pt x="25577" y="20268"/>
                  <a:pt x="25982" y="20497"/>
                </a:cubicBezTo>
                <a:cubicBezTo>
                  <a:pt x="27163" y="21163"/>
                  <a:pt x="28215" y="21992"/>
                  <a:pt x="29012" y="23044"/>
                </a:cubicBezTo>
                <a:cubicBezTo>
                  <a:pt x="29868" y="24172"/>
                  <a:pt x="30408" y="25417"/>
                  <a:pt x="30609" y="26748"/>
                </a:cubicBezTo>
                <a:cubicBezTo>
                  <a:pt x="30809" y="28104"/>
                  <a:pt x="31113" y="29478"/>
                  <a:pt x="30824" y="30816"/>
                </a:cubicBezTo>
                <a:cubicBezTo>
                  <a:pt x="30609" y="31797"/>
                  <a:pt x="30419" y="32791"/>
                  <a:pt x="30150" y="33757"/>
                </a:cubicBezTo>
                <a:cubicBezTo>
                  <a:pt x="29936" y="34538"/>
                  <a:pt x="29632" y="35289"/>
                  <a:pt x="29346" y="36044"/>
                </a:cubicBezTo>
                <a:cubicBezTo>
                  <a:pt x="29095" y="36706"/>
                  <a:pt x="28751" y="37321"/>
                  <a:pt x="28154" y="37740"/>
                </a:cubicBezTo>
                <a:cubicBezTo>
                  <a:pt x="27663" y="38080"/>
                  <a:pt x="27138" y="38373"/>
                  <a:pt x="26626" y="38685"/>
                </a:cubicBezTo>
                <a:cubicBezTo>
                  <a:pt x="26448" y="38792"/>
                  <a:pt x="26268" y="38846"/>
                  <a:pt x="26082" y="38846"/>
                </a:cubicBezTo>
                <a:cubicBezTo>
                  <a:pt x="25842" y="38846"/>
                  <a:pt x="25592" y="38757"/>
                  <a:pt x="25323" y="38581"/>
                </a:cubicBezTo>
                <a:cubicBezTo>
                  <a:pt x="24834" y="38259"/>
                  <a:pt x="24311" y="38001"/>
                  <a:pt x="23817" y="37701"/>
                </a:cubicBezTo>
                <a:cubicBezTo>
                  <a:pt x="22790" y="37078"/>
                  <a:pt x="21799" y="36424"/>
                  <a:pt x="20994" y="35575"/>
                </a:cubicBezTo>
                <a:cubicBezTo>
                  <a:pt x="19910" y="34434"/>
                  <a:pt x="18976" y="33217"/>
                  <a:pt x="18256" y="31901"/>
                </a:cubicBezTo>
                <a:cubicBezTo>
                  <a:pt x="18031" y="31486"/>
                  <a:pt x="17781" y="31057"/>
                  <a:pt x="17827" y="30609"/>
                </a:cubicBezTo>
                <a:cubicBezTo>
                  <a:pt x="17928" y="29693"/>
                  <a:pt x="18067" y="28784"/>
                  <a:pt x="18235" y="27886"/>
                </a:cubicBezTo>
                <a:cubicBezTo>
                  <a:pt x="18342" y="27306"/>
                  <a:pt x="18593" y="26780"/>
                  <a:pt x="19097" y="26408"/>
                </a:cubicBezTo>
                <a:cubicBezTo>
                  <a:pt x="19295" y="26265"/>
                  <a:pt x="19498" y="26119"/>
                  <a:pt x="19713" y="25993"/>
                </a:cubicBezTo>
                <a:cubicBezTo>
                  <a:pt x="20124" y="25750"/>
                  <a:pt x="20518" y="25416"/>
                  <a:pt x="21036" y="25416"/>
                </a:cubicBezTo>
                <a:cubicBezTo>
                  <a:pt x="21090" y="25416"/>
                  <a:pt x="21145" y="25420"/>
                  <a:pt x="21201" y="25427"/>
                </a:cubicBezTo>
                <a:cubicBezTo>
                  <a:pt x="21678" y="25492"/>
                  <a:pt x="22154" y="25711"/>
                  <a:pt x="22622" y="25889"/>
                </a:cubicBezTo>
                <a:cubicBezTo>
                  <a:pt x="23062" y="26058"/>
                  <a:pt x="23395" y="26369"/>
                  <a:pt x="23656" y="26737"/>
                </a:cubicBezTo>
                <a:cubicBezTo>
                  <a:pt x="24053" y="27295"/>
                  <a:pt x="24447" y="27861"/>
                  <a:pt x="24859" y="28448"/>
                </a:cubicBezTo>
                <a:cubicBezTo>
                  <a:pt x="24411" y="28154"/>
                  <a:pt x="24000" y="27875"/>
                  <a:pt x="23589" y="27610"/>
                </a:cubicBezTo>
                <a:cubicBezTo>
                  <a:pt x="23163" y="27338"/>
                  <a:pt x="22733" y="27080"/>
                  <a:pt x="22314" y="26813"/>
                </a:cubicBezTo>
                <a:cubicBezTo>
                  <a:pt x="21838" y="26512"/>
                  <a:pt x="21334" y="26322"/>
                  <a:pt x="20780" y="26308"/>
                </a:cubicBezTo>
                <a:cubicBezTo>
                  <a:pt x="20703" y="26306"/>
                  <a:pt x="20629" y="26305"/>
                  <a:pt x="20558" y="26305"/>
                </a:cubicBezTo>
                <a:cubicBezTo>
                  <a:pt x="19600" y="26305"/>
                  <a:pt x="19179" y="26486"/>
                  <a:pt x="18829" y="27493"/>
                </a:cubicBezTo>
                <a:cubicBezTo>
                  <a:pt x="18707" y="27853"/>
                  <a:pt x="18682" y="28254"/>
                  <a:pt x="18636" y="28641"/>
                </a:cubicBezTo>
                <a:cubicBezTo>
                  <a:pt x="18389" y="30845"/>
                  <a:pt x="19359" y="32817"/>
                  <a:pt x="20940" y="34627"/>
                </a:cubicBezTo>
                <a:cubicBezTo>
                  <a:pt x="21888" y="35711"/>
                  <a:pt x="23133" y="36538"/>
                  <a:pt x="24669" y="36789"/>
                </a:cubicBezTo>
                <a:cubicBezTo>
                  <a:pt x="24701" y="36888"/>
                  <a:pt x="24733" y="37021"/>
                  <a:pt x="24783" y="37149"/>
                </a:cubicBezTo>
                <a:cubicBezTo>
                  <a:pt x="24886" y="37403"/>
                  <a:pt x="25017" y="37527"/>
                  <a:pt x="25207" y="37527"/>
                </a:cubicBezTo>
                <a:cubicBezTo>
                  <a:pt x="25282" y="37527"/>
                  <a:pt x="25367" y="37507"/>
                  <a:pt x="25463" y="37468"/>
                </a:cubicBezTo>
                <a:cubicBezTo>
                  <a:pt x="25660" y="37390"/>
                  <a:pt x="25850" y="37283"/>
                  <a:pt x="26010" y="37154"/>
                </a:cubicBezTo>
                <a:cubicBezTo>
                  <a:pt x="26244" y="36961"/>
                  <a:pt x="26473" y="36795"/>
                  <a:pt x="26757" y="36795"/>
                </a:cubicBezTo>
                <a:cubicBezTo>
                  <a:pt x="26937" y="36795"/>
                  <a:pt x="27140" y="36862"/>
                  <a:pt x="27381" y="37032"/>
                </a:cubicBezTo>
                <a:cubicBezTo>
                  <a:pt x="27452" y="37081"/>
                  <a:pt x="27574" y="37104"/>
                  <a:pt x="27697" y="37104"/>
                </a:cubicBezTo>
                <a:cubicBezTo>
                  <a:pt x="27835" y="37104"/>
                  <a:pt x="27975" y="37075"/>
                  <a:pt x="28050" y="37021"/>
                </a:cubicBezTo>
                <a:cubicBezTo>
                  <a:pt x="28830" y="36467"/>
                  <a:pt x="29006" y="35557"/>
                  <a:pt x="29270" y="34710"/>
                </a:cubicBezTo>
                <a:cubicBezTo>
                  <a:pt x="29308" y="34585"/>
                  <a:pt x="29218" y="34502"/>
                  <a:pt x="29103" y="34502"/>
                </a:cubicBezTo>
                <a:cubicBezTo>
                  <a:pt x="29066" y="34502"/>
                  <a:pt x="29026" y="34511"/>
                  <a:pt x="28988" y="34530"/>
                </a:cubicBezTo>
                <a:cubicBezTo>
                  <a:pt x="28748" y="34652"/>
                  <a:pt x="28505" y="34784"/>
                  <a:pt x="28307" y="34953"/>
                </a:cubicBezTo>
                <a:cubicBezTo>
                  <a:pt x="27882" y="35325"/>
                  <a:pt x="27467" y="35694"/>
                  <a:pt x="26902" y="35901"/>
                </a:cubicBezTo>
                <a:cubicBezTo>
                  <a:pt x="26471" y="36060"/>
                  <a:pt x="26031" y="36155"/>
                  <a:pt x="25586" y="36155"/>
                </a:cubicBezTo>
                <a:cubicBezTo>
                  <a:pt x="25099" y="36155"/>
                  <a:pt x="24606" y="36041"/>
                  <a:pt x="24111" y="35772"/>
                </a:cubicBezTo>
                <a:cubicBezTo>
                  <a:pt x="23366" y="35372"/>
                  <a:pt x="22672" y="34888"/>
                  <a:pt x="21978" y="34423"/>
                </a:cubicBezTo>
                <a:cubicBezTo>
                  <a:pt x="21498" y="34105"/>
                  <a:pt x="21090" y="33704"/>
                  <a:pt x="20808" y="33225"/>
                </a:cubicBezTo>
                <a:cubicBezTo>
                  <a:pt x="20014" y="31883"/>
                  <a:pt x="19434" y="30516"/>
                  <a:pt x="19480" y="29060"/>
                </a:cubicBezTo>
                <a:cubicBezTo>
                  <a:pt x="19495" y="28588"/>
                  <a:pt x="19488" y="28104"/>
                  <a:pt x="19792" y="27646"/>
                </a:cubicBezTo>
                <a:cubicBezTo>
                  <a:pt x="19885" y="27750"/>
                  <a:pt x="19974" y="27815"/>
                  <a:pt x="20010" y="27896"/>
                </a:cubicBezTo>
                <a:cubicBezTo>
                  <a:pt x="20192" y="28330"/>
                  <a:pt x="20411" y="28759"/>
                  <a:pt x="20532" y="29202"/>
                </a:cubicBezTo>
                <a:cubicBezTo>
                  <a:pt x="20801" y="30198"/>
                  <a:pt x="21377" y="31052"/>
                  <a:pt x="22178" y="31793"/>
                </a:cubicBezTo>
                <a:cubicBezTo>
                  <a:pt x="22604" y="32187"/>
                  <a:pt x="23127" y="32495"/>
                  <a:pt x="23613" y="32834"/>
                </a:cubicBezTo>
                <a:cubicBezTo>
                  <a:pt x="24123" y="33189"/>
                  <a:pt x="24640" y="33451"/>
                  <a:pt x="25248" y="33451"/>
                </a:cubicBezTo>
                <a:cubicBezTo>
                  <a:pt x="25357" y="33451"/>
                  <a:pt x="25469" y="33443"/>
                  <a:pt x="25585" y="33425"/>
                </a:cubicBezTo>
                <a:cubicBezTo>
                  <a:pt x="25997" y="33361"/>
                  <a:pt x="26289" y="33221"/>
                  <a:pt x="26551" y="32963"/>
                </a:cubicBezTo>
                <a:cubicBezTo>
                  <a:pt x="26916" y="32606"/>
                  <a:pt x="27206" y="32155"/>
                  <a:pt x="27857" y="32119"/>
                </a:cubicBezTo>
                <a:cubicBezTo>
                  <a:pt x="28043" y="32109"/>
                  <a:pt x="28136" y="31972"/>
                  <a:pt x="28100" y="31782"/>
                </a:cubicBezTo>
                <a:cubicBezTo>
                  <a:pt x="28003" y="31303"/>
                  <a:pt x="28132" y="30885"/>
                  <a:pt x="28304" y="30469"/>
                </a:cubicBezTo>
                <a:cubicBezTo>
                  <a:pt x="28415" y="30201"/>
                  <a:pt x="28487" y="29908"/>
                  <a:pt x="28522" y="29618"/>
                </a:cubicBezTo>
                <a:cubicBezTo>
                  <a:pt x="28666" y="28444"/>
                  <a:pt x="28479" y="27278"/>
                  <a:pt x="27957" y="26140"/>
                </a:cubicBezTo>
                <a:cubicBezTo>
                  <a:pt x="27377" y="24880"/>
                  <a:pt x="26530" y="23767"/>
                  <a:pt x="25602" y="22715"/>
                </a:cubicBezTo>
                <a:cubicBezTo>
                  <a:pt x="25044" y="22082"/>
                  <a:pt x="24361" y="21632"/>
                  <a:pt x="23498" y="21438"/>
                </a:cubicBezTo>
                <a:cubicBezTo>
                  <a:pt x="23108" y="21352"/>
                  <a:pt x="22722" y="21234"/>
                  <a:pt x="22336" y="21145"/>
                </a:cubicBezTo>
                <a:cubicBezTo>
                  <a:pt x="22064" y="21079"/>
                  <a:pt x="21798" y="21029"/>
                  <a:pt x="21532" y="21029"/>
                </a:cubicBezTo>
                <a:cubicBezTo>
                  <a:pt x="21335" y="21029"/>
                  <a:pt x="21138" y="21056"/>
                  <a:pt x="20940" y="21127"/>
                </a:cubicBezTo>
                <a:cubicBezTo>
                  <a:pt x="20697" y="21216"/>
                  <a:pt x="20411" y="21224"/>
                  <a:pt x="20139" y="21245"/>
                </a:cubicBezTo>
                <a:cubicBezTo>
                  <a:pt x="19681" y="21280"/>
                  <a:pt x="19262" y="21370"/>
                  <a:pt x="18930" y="21675"/>
                </a:cubicBezTo>
                <a:cubicBezTo>
                  <a:pt x="18725" y="21860"/>
                  <a:pt x="18489" y="22028"/>
                  <a:pt x="18235" y="22150"/>
                </a:cubicBezTo>
                <a:cubicBezTo>
                  <a:pt x="17376" y="22550"/>
                  <a:pt x="16550" y="22980"/>
                  <a:pt x="15830" y="23553"/>
                </a:cubicBezTo>
                <a:cubicBezTo>
                  <a:pt x="15423" y="23878"/>
                  <a:pt x="14997" y="24172"/>
                  <a:pt x="14803" y="24691"/>
                </a:cubicBezTo>
                <a:cubicBezTo>
                  <a:pt x="14679" y="25031"/>
                  <a:pt x="14464" y="25353"/>
                  <a:pt x="14217" y="25625"/>
                </a:cubicBezTo>
                <a:cubicBezTo>
                  <a:pt x="13623" y="26276"/>
                  <a:pt x="13394" y="27067"/>
                  <a:pt x="13330" y="27925"/>
                </a:cubicBezTo>
                <a:cubicBezTo>
                  <a:pt x="13283" y="28515"/>
                  <a:pt x="13297" y="29113"/>
                  <a:pt x="13269" y="29711"/>
                </a:cubicBezTo>
                <a:cubicBezTo>
                  <a:pt x="13244" y="30198"/>
                  <a:pt x="13133" y="30680"/>
                  <a:pt x="13179" y="31167"/>
                </a:cubicBezTo>
                <a:cubicBezTo>
                  <a:pt x="13287" y="32201"/>
                  <a:pt x="13398" y="33253"/>
                  <a:pt x="13648" y="34291"/>
                </a:cubicBezTo>
                <a:cubicBezTo>
                  <a:pt x="13870" y="35228"/>
                  <a:pt x="14274" y="36155"/>
                  <a:pt x="14618" y="37096"/>
                </a:cubicBezTo>
                <a:cubicBezTo>
                  <a:pt x="14897" y="37858"/>
                  <a:pt x="15276" y="38545"/>
                  <a:pt x="15913" y="39175"/>
                </a:cubicBezTo>
                <a:cubicBezTo>
                  <a:pt x="16840" y="40095"/>
                  <a:pt x="17667" y="41139"/>
                  <a:pt x="18543" y="42160"/>
                </a:cubicBezTo>
                <a:cubicBezTo>
                  <a:pt x="19287" y="43029"/>
                  <a:pt x="20010" y="43930"/>
                  <a:pt x="20786" y="44811"/>
                </a:cubicBezTo>
                <a:cubicBezTo>
                  <a:pt x="21442" y="45552"/>
                  <a:pt x="22207" y="46138"/>
                  <a:pt x="23198" y="46338"/>
                </a:cubicBezTo>
                <a:cubicBezTo>
                  <a:pt x="23627" y="46424"/>
                  <a:pt x="24064" y="46589"/>
                  <a:pt x="24497" y="46750"/>
                </a:cubicBezTo>
                <a:cubicBezTo>
                  <a:pt x="24609" y="46792"/>
                  <a:pt x="24708" y="46813"/>
                  <a:pt x="24799" y="46813"/>
                </a:cubicBezTo>
                <a:cubicBezTo>
                  <a:pt x="24921" y="46813"/>
                  <a:pt x="25029" y="46775"/>
                  <a:pt x="25138" y="46700"/>
                </a:cubicBezTo>
                <a:cubicBezTo>
                  <a:pt x="25213" y="46649"/>
                  <a:pt x="25326" y="46612"/>
                  <a:pt x="25431" y="46612"/>
                </a:cubicBezTo>
                <a:cubicBezTo>
                  <a:pt x="25466" y="46612"/>
                  <a:pt x="25500" y="46616"/>
                  <a:pt x="25531" y="46625"/>
                </a:cubicBezTo>
                <a:cubicBezTo>
                  <a:pt x="25842" y="46714"/>
                  <a:pt x="26139" y="46780"/>
                  <a:pt x="26442" y="46780"/>
                </a:cubicBezTo>
                <a:cubicBezTo>
                  <a:pt x="26516" y="46780"/>
                  <a:pt x="26591" y="46776"/>
                  <a:pt x="26665" y="46768"/>
                </a:cubicBezTo>
                <a:cubicBezTo>
                  <a:pt x="26780" y="46755"/>
                  <a:pt x="26897" y="46749"/>
                  <a:pt x="27016" y="46749"/>
                </a:cubicBezTo>
                <a:cubicBezTo>
                  <a:pt x="27252" y="46749"/>
                  <a:pt x="27496" y="46771"/>
                  <a:pt x="27739" y="46797"/>
                </a:cubicBezTo>
                <a:cubicBezTo>
                  <a:pt x="28082" y="46839"/>
                  <a:pt x="28425" y="46927"/>
                  <a:pt x="28763" y="46927"/>
                </a:cubicBezTo>
                <a:cubicBezTo>
                  <a:pt x="28916" y="46927"/>
                  <a:pt x="29067" y="46909"/>
                  <a:pt x="29217" y="46861"/>
                </a:cubicBezTo>
                <a:cubicBezTo>
                  <a:pt x="30175" y="46557"/>
                  <a:pt x="31074" y="46156"/>
                  <a:pt x="31914" y="45662"/>
                </a:cubicBezTo>
                <a:cubicBezTo>
                  <a:pt x="32580" y="45269"/>
                  <a:pt x="32971" y="44700"/>
                  <a:pt x="33024" y="43909"/>
                </a:cubicBezTo>
                <a:cubicBezTo>
                  <a:pt x="33031" y="43848"/>
                  <a:pt x="33017" y="43737"/>
                  <a:pt x="32977" y="43716"/>
                </a:cubicBezTo>
                <a:cubicBezTo>
                  <a:pt x="32939" y="43695"/>
                  <a:pt x="32889" y="43686"/>
                  <a:pt x="32840" y="43686"/>
                </a:cubicBezTo>
                <a:cubicBezTo>
                  <a:pt x="32806" y="43686"/>
                  <a:pt x="32773" y="43691"/>
                  <a:pt x="32745" y="43698"/>
                </a:cubicBezTo>
                <a:cubicBezTo>
                  <a:pt x="32648" y="43723"/>
                  <a:pt x="32551" y="43762"/>
                  <a:pt x="32480" y="43820"/>
                </a:cubicBezTo>
                <a:cubicBezTo>
                  <a:pt x="32155" y="44081"/>
                  <a:pt x="31833" y="44342"/>
                  <a:pt x="31518" y="44607"/>
                </a:cubicBezTo>
                <a:cubicBezTo>
                  <a:pt x="30466" y="45497"/>
                  <a:pt x="29160" y="45913"/>
                  <a:pt x="27647" y="45913"/>
                </a:cubicBezTo>
                <a:cubicBezTo>
                  <a:pt x="27641" y="45913"/>
                  <a:pt x="27634" y="45913"/>
                  <a:pt x="27628" y="45913"/>
                </a:cubicBezTo>
                <a:cubicBezTo>
                  <a:pt x="27427" y="45913"/>
                  <a:pt x="27195" y="45755"/>
                  <a:pt x="26981" y="45677"/>
                </a:cubicBezTo>
                <a:cubicBezTo>
                  <a:pt x="26792" y="45611"/>
                  <a:pt x="26579" y="45490"/>
                  <a:pt x="26413" y="45490"/>
                </a:cubicBezTo>
                <a:cubicBezTo>
                  <a:pt x="26396" y="45490"/>
                  <a:pt x="26380" y="45492"/>
                  <a:pt x="26365" y="45494"/>
                </a:cubicBezTo>
                <a:cubicBezTo>
                  <a:pt x="25950" y="45555"/>
                  <a:pt x="25556" y="45677"/>
                  <a:pt x="25177" y="45816"/>
                </a:cubicBezTo>
                <a:cubicBezTo>
                  <a:pt x="25044" y="45865"/>
                  <a:pt x="24910" y="45887"/>
                  <a:pt x="24775" y="45887"/>
                </a:cubicBezTo>
                <a:cubicBezTo>
                  <a:pt x="24591" y="45887"/>
                  <a:pt x="24403" y="45846"/>
                  <a:pt x="24207" y="45773"/>
                </a:cubicBezTo>
                <a:cubicBezTo>
                  <a:pt x="23760" y="45605"/>
                  <a:pt x="23309" y="45444"/>
                  <a:pt x="22869" y="45265"/>
                </a:cubicBezTo>
                <a:cubicBezTo>
                  <a:pt x="22365" y="45061"/>
                  <a:pt x="21813" y="44947"/>
                  <a:pt x="21442" y="44475"/>
                </a:cubicBezTo>
                <a:cubicBezTo>
                  <a:pt x="20879" y="43759"/>
                  <a:pt x="20318" y="43047"/>
                  <a:pt x="19802" y="42317"/>
                </a:cubicBezTo>
                <a:cubicBezTo>
                  <a:pt x="19237" y="41522"/>
                  <a:pt x="18636" y="40764"/>
                  <a:pt x="17895" y="40155"/>
                </a:cubicBezTo>
                <a:cubicBezTo>
                  <a:pt x="16818" y="39271"/>
                  <a:pt x="16053" y="38198"/>
                  <a:pt x="15452" y="37057"/>
                </a:cubicBezTo>
                <a:cubicBezTo>
                  <a:pt x="15051" y="36284"/>
                  <a:pt x="14821" y="35447"/>
                  <a:pt x="14542" y="34642"/>
                </a:cubicBezTo>
                <a:cubicBezTo>
                  <a:pt x="14199" y="33650"/>
                  <a:pt x="13916" y="32656"/>
                  <a:pt x="13895" y="31650"/>
                </a:cubicBezTo>
                <a:cubicBezTo>
                  <a:pt x="13880" y="30984"/>
                  <a:pt x="13920" y="30322"/>
                  <a:pt x="13941" y="29664"/>
                </a:cubicBezTo>
                <a:cubicBezTo>
                  <a:pt x="13956" y="29092"/>
                  <a:pt x="13992" y="28527"/>
                  <a:pt x="13995" y="27954"/>
                </a:cubicBezTo>
                <a:cubicBezTo>
                  <a:pt x="13995" y="27759"/>
                  <a:pt x="14055" y="27686"/>
                  <a:pt x="14232" y="27686"/>
                </a:cubicBezTo>
                <a:cubicBezTo>
                  <a:pt x="14253" y="27686"/>
                  <a:pt x="14275" y="27687"/>
                  <a:pt x="14299" y="27689"/>
                </a:cubicBezTo>
                <a:cubicBezTo>
                  <a:pt x="14352" y="27694"/>
                  <a:pt x="14405" y="27696"/>
                  <a:pt x="14458" y="27696"/>
                </a:cubicBezTo>
                <a:cubicBezTo>
                  <a:pt x="14612" y="27696"/>
                  <a:pt x="14768" y="27677"/>
                  <a:pt x="14915" y="27643"/>
                </a:cubicBezTo>
                <a:cubicBezTo>
                  <a:pt x="15294" y="27549"/>
                  <a:pt x="15330" y="27442"/>
                  <a:pt x="15176" y="27080"/>
                </a:cubicBezTo>
                <a:cubicBezTo>
                  <a:pt x="14851" y="26333"/>
                  <a:pt x="14882" y="25650"/>
                  <a:pt x="15447" y="25084"/>
                </a:cubicBezTo>
                <a:cubicBezTo>
                  <a:pt x="15809" y="24723"/>
                  <a:pt x="16199" y="24387"/>
                  <a:pt x="16578" y="24040"/>
                </a:cubicBezTo>
                <a:cubicBezTo>
                  <a:pt x="17287" y="23399"/>
                  <a:pt x="18028" y="22808"/>
                  <a:pt x="19059" y="22580"/>
                </a:cubicBezTo>
                <a:cubicBezTo>
                  <a:pt x="19462" y="22490"/>
                  <a:pt x="19824" y="22283"/>
                  <a:pt x="20225" y="22168"/>
                </a:cubicBezTo>
                <a:cubicBezTo>
                  <a:pt x="20679" y="22040"/>
                  <a:pt x="21166" y="21985"/>
                  <a:pt x="21613" y="21835"/>
                </a:cubicBezTo>
                <a:cubicBezTo>
                  <a:pt x="21906" y="21739"/>
                  <a:pt x="22184" y="21687"/>
                  <a:pt x="22451" y="21687"/>
                </a:cubicBezTo>
                <a:cubicBezTo>
                  <a:pt x="22979" y="21687"/>
                  <a:pt x="23461" y="21893"/>
                  <a:pt x="23911" y="22379"/>
                </a:cubicBezTo>
                <a:cubicBezTo>
                  <a:pt x="24264" y="22758"/>
                  <a:pt x="24712" y="23070"/>
                  <a:pt x="25120" y="23420"/>
                </a:cubicBezTo>
                <a:cubicBezTo>
                  <a:pt x="25242" y="23528"/>
                  <a:pt x="25363" y="23639"/>
                  <a:pt x="25463" y="23760"/>
                </a:cubicBezTo>
                <a:cubicBezTo>
                  <a:pt x="26458" y="24959"/>
                  <a:pt x="27152" y="26290"/>
                  <a:pt x="27607" y="27721"/>
                </a:cubicBezTo>
                <a:cubicBezTo>
                  <a:pt x="27942" y="28773"/>
                  <a:pt x="27846" y="29750"/>
                  <a:pt x="27098" y="30545"/>
                </a:cubicBezTo>
                <a:cubicBezTo>
                  <a:pt x="26708" y="30960"/>
                  <a:pt x="26297" y="31357"/>
                  <a:pt x="25864" y="31732"/>
                </a:cubicBezTo>
                <a:cubicBezTo>
                  <a:pt x="25638" y="31930"/>
                  <a:pt x="25390" y="32158"/>
                  <a:pt x="25048" y="32158"/>
                </a:cubicBezTo>
                <a:cubicBezTo>
                  <a:pt x="25000" y="32158"/>
                  <a:pt x="24950" y="32153"/>
                  <a:pt x="24898" y="32144"/>
                </a:cubicBezTo>
                <a:cubicBezTo>
                  <a:pt x="24243" y="32026"/>
                  <a:pt x="23606" y="31797"/>
                  <a:pt x="23098" y="31331"/>
                </a:cubicBezTo>
                <a:cubicBezTo>
                  <a:pt x="22289" y="30591"/>
                  <a:pt x="21813" y="29683"/>
                  <a:pt x="21388" y="28766"/>
                </a:cubicBezTo>
                <a:cubicBezTo>
                  <a:pt x="21209" y="28383"/>
                  <a:pt x="21080" y="27975"/>
                  <a:pt x="20983" y="27579"/>
                </a:cubicBezTo>
                <a:cubicBezTo>
                  <a:pt x="20939" y="27382"/>
                  <a:pt x="21025" y="27274"/>
                  <a:pt x="21196" y="27274"/>
                </a:cubicBezTo>
                <a:cubicBezTo>
                  <a:pt x="21243" y="27274"/>
                  <a:pt x="21297" y="27282"/>
                  <a:pt x="21356" y="27299"/>
                </a:cubicBezTo>
                <a:cubicBezTo>
                  <a:pt x="21724" y="27407"/>
                  <a:pt x="22086" y="27553"/>
                  <a:pt x="22443" y="27696"/>
                </a:cubicBezTo>
                <a:cubicBezTo>
                  <a:pt x="22622" y="27767"/>
                  <a:pt x="22790" y="27871"/>
                  <a:pt x="22976" y="27972"/>
                </a:cubicBezTo>
                <a:cubicBezTo>
                  <a:pt x="23026" y="27886"/>
                  <a:pt x="23066" y="27822"/>
                  <a:pt x="23105" y="27757"/>
                </a:cubicBezTo>
                <a:cubicBezTo>
                  <a:pt x="23172" y="27647"/>
                  <a:pt x="23259" y="27593"/>
                  <a:pt x="23362" y="27593"/>
                </a:cubicBezTo>
                <a:cubicBezTo>
                  <a:pt x="23431" y="27593"/>
                  <a:pt x="23507" y="27617"/>
                  <a:pt x="23589" y="27664"/>
                </a:cubicBezTo>
                <a:cubicBezTo>
                  <a:pt x="23645" y="27696"/>
                  <a:pt x="23678" y="27772"/>
                  <a:pt x="23721" y="27825"/>
                </a:cubicBezTo>
                <a:lnTo>
                  <a:pt x="23528" y="27858"/>
                </a:lnTo>
                <a:cubicBezTo>
                  <a:pt x="23442" y="27879"/>
                  <a:pt x="23298" y="27879"/>
                  <a:pt x="23280" y="27925"/>
                </a:cubicBezTo>
                <a:cubicBezTo>
                  <a:pt x="23245" y="28015"/>
                  <a:pt x="23241" y="28169"/>
                  <a:pt x="23302" y="28233"/>
                </a:cubicBezTo>
                <a:cubicBezTo>
                  <a:pt x="23412" y="28351"/>
                  <a:pt x="23584" y="28426"/>
                  <a:pt x="23728" y="28523"/>
                </a:cubicBezTo>
                <a:cubicBezTo>
                  <a:pt x="23789" y="28562"/>
                  <a:pt x="23860" y="28601"/>
                  <a:pt x="23899" y="28655"/>
                </a:cubicBezTo>
                <a:cubicBezTo>
                  <a:pt x="24014" y="28819"/>
                  <a:pt x="24104" y="29006"/>
                  <a:pt x="24233" y="29163"/>
                </a:cubicBezTo>
                <a:cubicBezTo>
                  <a:pt x="24512" y="29511"/>
                  <a:pt x="24819" y="29843"/>
                  <a:pt x="25102" y="30190"/>
                </a:cubicBezTo>
                <a:cubicBezTo>
                  <a:pt x="25166" y="30272"/>
                  <a:pt x="25191" y="30394"/>
                  <a:pt x="25191" y="30494"/>
                </a:cubicBezTo>
                <a:cubicBezTo>
                  <a:pt x="25188" y="30515"/>
                  <a:pt x="25073" y="30541"/>
                  <a:pt x="24985" y="30541"/>
                </a:cubicBezTo>
                <a:cubicBezTo>
                  <a:pt x="24966" y="30541"/>
                  <a:pt x="24948" y="30540"/>
                  <a:pt x="24933" y="30537"/>
                </a:cubicBezTo>
                <a:cubicBezTo>
                  <a:pt x="24254" y="30426"/>
                  <a:pt x="23617" y="30305"/>
                  <a:pt x="23291" y="29571"/>
                </a:cubicBezTo>
                <a:cubicBezTo>
                  <a:pt x="23116" y="29174"/>
                  <a:pt x="22773" y="28827"/>
                  <a:pt x="22494" y="28466"/>
                </a:cubicBezTo>
                <a:cubicBezTo>
                  <a:pt x="22453" y="28416"/>
                  <a:pt x="22341" y="28361"/>
                  <a:pt x="22276" y="28361"/>
                </a:cubicBezTo>
                <a:cubicBezTo>
                  <a:pt x="22266" y="28361"/>
                  <a:pt x="22257" y="28362"/>
                  <a:pt x="22250" y="28365"/>
                </a:cubicBezTo>
                <a:cubicBezTo>
                  <a:pt x="22178" y="28394"/>
                  <a:pt x="22114" y="28497"/>
                  <a:pt x="22111" y="28580"/>
                </a:cubicBezTo>
                <a:cubicBezTo>
                  <a:pt x="22093" y="28880"/>
                  <a:pt x="22175" y="29163"/>
                  <a:pt x="22375" y="29442"/>
                </a:cubicBezTo>
                <a:cubicBezTo>
                  <a:pt x="22983" y="30287"/>
                  <a:pt x="23796" y="30945"/>
                  <a:pt x="24715" y="31518"/>
                </a:cubicBezTo>
                <a:cubicBezTo>
                  <a:pt x="24826" y="31586"/>
                  <a:pt x="24955" y="31632"/>
                  <a:pt x="25084" y="31668"/>
                </a:cubicBezTo>
                <a:cubicBezTo>
                  <a:pt x="25180" y="31695"/>
                  <a:pt x="25266" y="31710"/>
                  <a:pt x="25343" y="31710"/>
                </a:cubicBezTo>
                <a:cubicBezTo>
                  <a:pt x="25557" y="31710"/>
                  <a:pt x="25692" y="31598"/>
                  <a:pt x="25731" y="31353"/>
                </a:cubicBezTo>
                <a:cubicBezTo>
                  <a:pt x="25789" y="31009"/>
                  <a:pt x="25807" y="30644"/>
                  <a:pt x="25760" y="30291"/>
                </a:cubicBezTo>
                <a:cubicBezTo>
                  <a:pt x="25714" y="29897"/>
                  <a:pt x="25574" y="29503"/>
                  <a:pt x="25478" y="29103"/>
                </a:cubicBezTo>
                <a:lnTo>
                  <a:pt x="25478" y="29103"/>
                </a:lnTo>
                <a:cubicBezTo>
                  <a:pt x="25628" y="29199"/>
                  <a:pt x="25782" y="29321"/>
                  <a:pt x="25954" y="29403"/>
                </a:cubicBezTo>
                <a:cubicBezTo>
                  <a:pt x="26022" y="29436"/>
                  <a:pt x="26114" y="29458"/>
                  <a:pt x="26193" y="29458"/>
                </a:cubicBezTo>
                <a:cubicBezTo>
                  <a:pt x="26226" y="29458"/>
                  <a:pt x="26256" y="29455"/>
                  <a:pt x="26282" y="29446"/>
                </a:cubicBezTo>
                <a:cubicBezTo>
                  <a:pt x="26329" y="29432"/>
                  <a:pt x="26337" y="29263"/>
                  <a:pt x="26297" y="29181"/>
                </a:cubicBezTo>
                <a:cubicBezTo>
                  <a:pt x="26100" y="28745"/>
                  <a:pt x="25911" y="28304"/>
                  <a:pt x="25674" y="27886"/>
                </a:cubicBezTo>
                <a:cubicBezTo>
                  <a:pt x="25237" y="27120"/>
                  <a:pt x="24697" y="26415"/>
                  <a:pt x="24068" y="25775"/>
                </a:cubicBezTo>
                <a:cubicBezTo>
                  <a:pt x="23455" y="25153"/>
                  <a:pt x="22661" y="24812"/>
                  <a:pt x="21874" y="24501"/>
                </a:cubicBezTo>
                <a:cubicBezTo>
                  <a:pt x="21601" y="24393"/>
                  <a:pt x="21317" y="24327"/>
                  <a:pt x="21036" y="24327"/>
                </a:cubicBezTo>
                <a:cubicBezTo>
                  <a:pt x="20821" y="24327"/>
                  <a:pt x="20608" y="24366"/>
                  <a:pt x="20403" y="24454"/>
                </a:cubicBezTo>
                <a:cubicBezTo>
                  <a:pt x="19606" y="24798"/>
                  <a:pt x="18908" y="25256"/>
                  <a:pt x="18271" y="25792"/>
                </a:cubicBezTo>
                <a:cubicBezTo>
                  <a:pt x="17899" y="26104"/>
                  <a:pt x="17652" y="26476"/>
                  <a:pt x="17480" y="26909"/>
                </a:cubicBezTo>
                <a:cubicBezTo>
                  <a:pt x="17280" y="27402"/>
                  <a:pt x="17054" y="27893"/>
                  <a:pt x="16894" y="28405"/>
                </a:cubicBezTo>
                <a:cubicBezTo>
                  <a:pt x="16732" y="28902"/>
                  <a:pt x="16585" y="29421"/>
                  <a:pt x="16718" y="29983"/>
                </a:cubicBezTo>
                <a:cubicBezTo>
                  <a:pt x="16976" y="31088"/>
                  <a:pt x="17186" y="32216"/>
                  <a:pt x="17516" y="33332"/>
                </a:cubicBezTo>
                <a:cubicBezTo>
                  <a:pt x="18131" y="35422"/>
                  <a:pt x="19019" y="37461"/>
                  <a:pt x="20919" y="39078"/>
                </a:cubicBezTo>
                <a:cubicBezTo>
                  <a:pt x="21649" y="39701"/>
                  <a:pt x="22418" y="40302"/>
                  <a:pt x="23224" y="40850"/>
                </a:cubicBezTo>
                <a:cubicBezTo>
                  <a:pt x="23670" y="41154"/>
                  <a:pt x="24203" y="41354"/>
                  <a:pt x="24719" y="41522"/>
                </a:cubicBezTo>
                <a:cubicBezTo>
                  <a:pt x="25202" y="41684"/>
                  <a:pt x="25710" y="41744"/>
                  <a:pt x="26211" y="41848"/>
                </a:cubicBezTo>
                <a:cubicBezTo>
                  <a:pt x="26436" y="41894"/>
                  <a:pt x="26638" y="41916"/>
                  <a:pt x="26822" y="41916"/>
                </a:cubicBezTo>
                <a:cubicBezTo>
                  <a:pt x="27628" y="41916"/>
                  <a:pt x="28081" y="41492"/>
                  <a:pt x="28562" y="40807"/>
                </a:cubicBezTo>
                <a:cubicBezTo>
                  <a:pt x="28505" y="40746"/>
                  <a:pt x="28436" y="40685"/>
                  <a:pt x="28386" y="40617"/>
                </a:cubicBezTo>
                <a:cubicBezTo>
                  <a:pt x="28333" y="40546"/>
                  <a:pt x="28297" y="40467"/>
                  <a:pt x="28236" y="40363"/>
                </a:cubicBezTo>
                <a:cubicBezTo>
                  <a:pt x="28208" y="40421"/>
                  <a:pt x="28186" y="40439"/>
                  <a:pt x="28183" y="40463"/>
                </a:cubicBezTo>
                <a:cubicBezTo>
                  <a:pt x="28164" y="40708"/>
                  <a:pt x="28096" y="40819"/>
                  <a:pt x="27940" y="40819"/>
                </a:cubicBezTo>
                <a:cubicBezTo>
                  <a:pt x="27859" y="40819"/>
                  <a:pt x="27754" y="40789"/>
                  <a:pt x="27620" y="40731"/>
                </a:cubicBezTo>
                <a:cubicBezTo>
                  <a:pt x="27545" y="40699"/>
                  <a:pt x="27458" y="40689"/>
                  <a:pt x="27375" y="40689"/>
                </a:cubicBezTo>
                <a:cubicBezTo>
                  <a:pt x="27347" y="40689"/>
                  <a:pt x="27321" y="40690"/>
                  <a:pt x="27295" y="40692"/>
                </a:cubicBezTo>
                <a:cubicBezTo>
                  <a:pt x="27096" y="40708"/>
                  <a:pt x="26897" y="40717"/>
                  <a:pt x="26699" y="40717"/>
                </a:cubicBezTo>
                <a:cubicBezTo>
                  <a:pt x="25955" y="40717"/>
                  <a:pt x="25213" y="40592"/>
                  <a:pt x="24494" y="40245"/>
                </a:cubicBezTo>
                <a:cubicBezTo>
                  <a:pt x="23860" y="39940"/>
                  <a:pt x="23270" y="39540"/>
                  <a:pt x="22672" y="39172"/>
                </a:cubicBezTo>
                <a:cubicBezTo>
                  <a:pt x="21467" y="38431"/>
                  <a:pt x="20415" y="37551"/>
                  <a:pt x="19631" y="36434"/>
                </a:cubicBezTo>
                <a:cubicBezTo>
                  <a:pt x="19241" y="35879"/>
                  <a:pt x="18904" y="35296"/>
                  <a:pt x="18565" y="34723"/>
                </a:cubicBezTo>
                <a:cubicBezTo>
                  <a:pt x="18511" y="34631"/>
                  <a:pt x="18511" y="34431"/>
                  <a:pt x="18575" y="34380"/>
                </a:cubicBezTo>
                <a:cubicBezTo>
                  <a:pt x="18623" y="34343"/>
                  <a:pt x="18674" y="34327"/>
                  <a:pt x="18726" y="34327"/>
                </a:cubicBezTo>
                <a:cubicBezTo>
                  <a:pt x="18839" y="34327"/>
                  <a:pt x="18953" y="34405"/>
                  <a:pt x="19044" y="34513"/>
                </a:cubicBezTo>
                <a:cubicBezTo>
                  <a:pt x="19166" y="34663"/>
                  <a:pt x="19277" y="34821"/>
                  <a:pt x="19398" y="34971"/>
                </a:cubicBezTo>
                <a:cubicBezTo>
                  <a:pt x="19917" y="35618"/>
                  <a:pt x="20393" y="36312"/>
                  <a:pt x="20983" y="36918"/>
                </a:cubicBezTo>
                <a:cubicBezTo>
                  <a:pt x="21552" y="37504"/>
                  <a:pt x="22236" y="37998"/>
                  <a:pt x="22883" y="38531"/>
                </a:cubicBezTo>
                <a:cubicBezTo>
                  <a:pt x="22983" y="38617"/>
                  <a:pt x="23116" y="38663"/>
                  <a:pt x="23241" y="38721"/>
                </a:cubicBezTo>
                <a:cubicBezTo>
                  <a:pt x="23610" y="38885"/>
                  <a:pt x="23992" y="39025"/>
                  <a:pt x="24347" y="39225"/>
                </a:cubicBezTo>
                <a:cubicBezTo>
                  <a:pt x="24687" y="39415"/>
                  <a:pt x="25019" y="39508"/>
                  <a:pt x="25381" y="39540"/>
                </a:cubicBezTo>
                <a:cubicBezTo>
                  <a:pt x="25785" y="39576"/>
                  <a:pt x="26190" y="39587"/>
                  <a:pt x="26583" y="39833"/>
                </a:cubicBezTo>
                <a:cubicBezTo>
                  <a:pt x="26623" y="39857"/>
                  <a:pt x="26679" y="39867"/>
                  <a:pt x="26739" y="39867"/>
                </a:cubicBezTo>
                <a:cubicBezTo>
                  <a:pt x="26824" y="39867"/>
                  <a:pt x="26916" y="39846"/>
                  <a:pt x="26973" y="39812"/>
                </a:cubicBezTo>
                <a:cubicBezTo>
                  <a:pt x="27159" y="39697"/>
                  <a:pt x="27306" y="39533"/>
                  <a:pt x="27474" y="39393"/>
                </a:cubicBezTo>
                <a:cubicBezTo>
                  <a:pt x="27921" y="39017"/>
                  <a:pt x="28082" y="38373"/>
                  <a:pt x="28763" y="38206"/>
                </a:cubicBezTo>
                <a:cubicBezTo>
                  <a:pt x="28784" y="38201"/>
                  <a:pt x="28794" y="38166"/>
                  <a:pt x="28816" y="38148"/>
                </a:cubicBezTo>
                <a:cubicBezTo>
                  <a:pt x="29331" y="37762"/>
                  <a:pt x="29582" y="37200"/>
                  <a:pt x="29846" y="36652"/>
                </a:cubicBezTo>
                <a:cubicBezTo>
                  <a:pt x="30398" y="35522"/>
                  <a:pt x="30920" y="34380"/>
                  <a:pt x="31432" y="33232"/>
                </a:cubicBezTo>
                <a:cubicBezTo>
                  <a:pt x="31592" y="32877"/>
                  <a:pt x="31757" y="32505"/>
                  <a:pt x="31782" y="32115"/>
                </a:cubicBezTo>
                <a:cubicBezTo>
                  <a:pt x="31850" y="31060"/>
                  <a:pt x="31882" y="30000"/>
                  <a:pt x="31850" y="28941"/>
                </a:cubicBezTo>
                <a:cubicBezTo>
                  <a:pt x="31828" y="28240"/>
                  <a:pt x="31675" y="27531"/>
                  <a:pt x="31578" y="26831"/>
                </a:cubicBezTo>
                <a:cubicBezTo>
                  <a:pt x="31396" y="25535"/>
                  <a:pt x="30898" y="24326"/>
                  <a:pt x="30029" y="23227"/>
                </a:cubicBezTo>
                <a:cubicBezTo>
                  <a:pt x="29471" y="22526"/>
                  <a:pt x="28877" y="21850"/>
                  <a:pt x="28344" y="21152"/>
                </a:cubicBezTo>
                <a:cubicBezTo>
                  <a:pt x="27871" y="20532"/>
                  <a:pt x="27252" y="20096"/>
                  <a:pt x="26519" y="19774"/>
                </a:cubicBezTo>
                <a:cubicBezTo>
                  <a:pt x="26172" y="19620"/>
                  <a:pt x="25843" y="19434"/>
                  <a:pt x="25506" y="19270"/>
                </a:cubicBezTo>
                <a:cubicBezTo>
                  <a:pt x="25377" y="19206"/>
                  <a:pt x="25237" y="19163"/>
                  <a:pt x="25105" y="19109"/>
                </a:cubicBezTo>
                <a:cubicBezTo>
                  <a:pt x="24880" y="19012"/>
                  <a:pt x="24615" y="18955"/>
                  <a:pt x="24436" y="18815"/>
                </a:cubicBezTo>
                <a:cubicBezTo>
                  <a:pt x="23835" y="18336"/>
                  <a:pt x="23184" y="17960"/>
                  <a:pt x="22436" y="17763"/>
                </a:cubicBezTo>
                <a:cubicBezTo>
                  <a:pt x="21966" y="17640"/>
                  <a:pt x="21501" y="17550"/>
                  <a:pt x="21035" y="17550"/>
                </a:cubicBezTo>
                <a:close/>
                <a:moveTo>
                  <a:pt x="21634" y="15024"/>
                </a:moveTo>
                <a:cubicBezTo>
                  <a:pt x="21569" y="15024"/>
                  <a:pt x="21503" y="15027"/>
                  <a:pt x="21437" y="15033"/>
                </a:cubicBezTo>
                <a:cubicBezTo>
                  <a:pt x="20378" y="15137"/>
                  <a:pt x="19327" y="15216"/>
                  <a:pt x="18303" y="15363"/>
                </a:cubicBezTo>
                <a:cubicBezTo>
                  <a:pt x="17259" y="15509"/>
                  <a:pt x="16238" y="15728"/>
                  <a:pt x="15222" y="15906"/>
                </a:cubicBezTo>
                <a:cubicBezTo>
                  <a:pt x="14585" y="16020"/>
                  <a:pt x="13952" y="16106"/>
                  <a:pt x="13330" y="16232"/>
                </a:cubicBezTo>
                <a:cubicBezTo>
                  <a:pt x="12489" y="16400"/>
                  <a:pt x="11759" y="16790"/>
                  <a:pt x="11029" y="17176"/>
                </a:cubicBezTo>
                <a:cubicBezTo>
                  <a:pt x="10059" y="17698"/>
                  <a:pt x="9165" y="18307"/>
                  <a:pt x="8334" y="18991"/>
                </a:cubicBezTo>
                <a:cubicBezTo>
                  <a:pt x="8277" y="19037"/>
                  <a:pt x="8212" y="19094"/>
                  <a:pt x="8163" y="19155"/>
                </a:cubicBezTo>
                <a:cubicBezTo>
                  <a:pt x="8091" y="19180"/>
                  <a:pt x="8034" y="19227"/>
                  <a:pt x="8009" y="19291"/>
                </a:cubicBezTo>
                <a:cubicBezTo>
                  <a:pt x="7976" y="19377"/>
                  <a:pt x="7938" y="19455"/>
                  <a:pt x="7895" y="19528"/>
                </a:cubicBezTo>
                <a:cubicBezTo>
                  <a:pt x="7887" y="19506"/>
                  <a:pt x="7883" y="19485"/>
                  <a:pt x="7877" y="19463"/>
                </a:cubicBezTo>
                <a:cubicBezTo>
                  <a:pt x="7744" y="19531"/>
                  <a:pt x="7662" y="19574"/>
                  <a:pt x="7748" y="19717"/>
                </a:cubicBezTo>
                <a:cubicBezTo>
                  <a:pt x="7737" y="19728"/>
                  <a:pt x="7730" y="19735"/>
                  <a:pt x="7723" y="19746"/>
                </a:cubicBezTo>
                <a:lnTo>
                  <a:pt x="7723" y="19735"/>
                </a:lnTo>
                <a:cubicBezTo>
                  <a:pt x="7537" y="19820"/>
                  <a:pt x="7451" y="19906"/>
                  <a:pt x="7440" y="19996"/>
                </a:cubicBezTo>
                <a:cubicBezTo>
                  <a:pt x="7397" y="20071"/>
                  <a:pt x="7393" y="20157"/>
                  <a:pt x="7422" y="20240"/>
                </a:cubicBezTo>
                <a:cubicBezTo>
                  <a:pt x="7408" y="20228"/>
                  <a:pt x="7393" y="20218"/>
                  <a:pt x="7379" y="20207"/>
                </a:cubicBezTo>
                <a:cubicBezTo>
                  <a:pt x="7332" y="20175"/>
                  <a:pt x="7322" y="20096"/>
                  <a:pt x="7297" y="20035"/>
                </a:cubicBezTo>
                <a:lnTo>
                  <a:pt x="7297" y="20035"/>
                </a:lnTo>
                <a:cubicBezTo>
                  <a:pt x="7327" y="20334"/>
                  <a:pt x="7225" y="20488"/>
                  <a:pt x="6940" y="20488"/>
                </a:cubicBezTo>
                <a:cubicBezTo>
                  <a:pt x="6921" y="20488"/>
                  <a:pt x="6902" y="20487"/>
                  <a:pt x="6881" y="20486"/>
                </a:cubicBezTo>
                <a:cubicBezTo>
                  <a:pt x="6880" y="20486"/>
                  <a:pt x="6879" y="20486"/>
                  <a:pt x="6877" y="20486"/>
                </a:cubicBezTo>
                <a:cubicBezTo>
                  <a:pt x="6849" y="20486"/>
                  <a:pt x="6812" y="20520"/>
                  <a:pt x="6789" y="20544"/>
                </a:cubicBezTo>
                <a:cubicBezTo>
                  <a:pt x="6478" y="20912"/>
                  <a:pt x="6181" y="21288"/>
                  <a:pt x="5859" y="21642"/>
                </a:cubicBezTo>
                <a:cubicBezTo>
                  <a:pt x="5658" y="21868"/>
                  <a:pt x="5439" y="22078"/>
                  <a:pt x="5111" y="22172"/>
                </a:cubicBezTo>
                <a:cubicBezTo>
                  <a:pt x="5354" y="21881"/>
                  <a:pt x="5601" y="21627"/>
                  <a:pt x="5798" y="21341"/>
                </a:cubicBezTo>
                <a:cubicBezTo>
                  <a:pt x="5998" y="21052"/>
                  <a:pt x="6163" y="20737"/>
                  <a:pt x="6209" y="20368"/>
                </a:cubicBezTo>
                <a:cubicBezTo>
                  <a:pt x="6143" y="20343"/>
                  <a:pt x="6081" y="20331"/>
                  <a:pt x="6024" y="20331"/>
                </a:cubicBezTo>
                <a:cubicBezTo>
                  <a:pt x="5910" y="20331"/>
                  <a:pt x="5816" y="20380"/>
                  <a:pt x="5755" y="20476"/>
                </a:cubicBezTo>
                <a:cubicBezTo>
                  <a:pt x="5647" y="20640"/>
                  <a:pt x="5568" y="20826"/>
                  <a:pt x="5500" y="21012"/>
                </a:cubicBezTo>
                <a:cubicBezTo>
                  <a:pt x="5444" y="21166"/>
                  <a:pt x="5336" y="21286"/>
                  <a:pt x="5205" y="21286"/>
                </a:cubicBezTo>
                <a:cubicBezTo>
                  <a:pt x="5178" y="21286"/>
                  <a:pt x="5150" y="21281"/>
                  <a:pt x="5121" y="21270"/>
                </a:cubicBezTo>
                <a:cubicBezTo>
                  <a:pt x="5040" y="21239"/>
                  <a:pt x="4970" y="21226"/>
                  <a:pt x="4908" y="21226"/>
                </a:cubicBezTo>
                <a:cubicBezTo>
                  <a:pt x="4683" y="21226"/>
                  <a:pt x="4566" y="21406"/>
                  <a:pt x="4424" y="21589"/>
                </a:cubicBezTo>
                <a:cubicBezTo>
                  <a:pt x="4159" y="21928"/>
                  <a:pt x="3912" y="22311"/>
                  <a:pt x="3575" y="22565"/>
                </a:cubicBezTo>
                <a:cubicBezTo>
                  <a:pt x="3081" y="22941"/>
                  <a:pt x="2731" y="23371"/>
                  <a:pt x="2652" y="24000"/>
                </a:cubicBezTo>
                <a:cubicBezTo>
                  <a:pt x="2613" y="24304"/>
                  <a:pt x="2434" y="24483"/>
                  <a:pt x="2173" y="24619"/>
                </a:cubicBezTo>
                <a:cubicBezTo>
                  <a:pt x="1933" y="24745"/>
                  <a:pt x="1707" y="24902"/>
                  <a:pt x="1507" y="25077"/>
                </a:cubicBezTo>
                <a:cubicBezTo>
                  <a:pt x="1403" y="25170"/>
                  <a:pt x="1371" y="25335"/>
                  <a:pt x="1304" y="25470"/>
                </a:cubicBezTo>
                <a:cubicBezTo>
                  <a:pt x="1454" y="25449"/>
                  <a:pt x="1629" y="25475"/>
                  <a:pt x="1743" y="25402"/>
                </a:cubicBezTo>
                <a:cubicBezTo>
                  <a:pt x="2384" y="25013"/>
                  <a:pt x="2860" y="24429"/>
                  <a:pt x="3360" y="23878"/>
                </a:cubicBezTo>
                <a:cubicBezTo>
                  <a:pt x="3765" y="23427"/>
                  <a:pt x="4162" y="22973"/>
                  <a:pt x="4567" y="22519"/>
                </a:cubicBezTo>
                <a:lnTo>
                  <a:pt x="4624" y="22562"/>
                </a:lnTo>
                <a:cubicBezTo>
                  <a:pt x="4613" y="22593"/>
                  <a:pt x="4606" y="22629"/>
                  <a:pt x="4588" y="22658"/>
                </a:cubicBezTo>
                <a:cubicBezTo>
                  <a:pt x="4266" y="23209"/>
                  <a:pt x="3940" y="23760"/>
                  <a:pt x="3615" y="24311"/>
                </a:cubicBezTo>
                <a:cubicBezTo>
                  <a:pt x="3583" y="24362"/>
                  <a:pt x="3540" y="24411"/>
                  <a:pt x="3486" y="24436"/>
                </a:cubicBezTo>
                <a:cubicBezTo>
                  <a:pt x="3060" y="24637"/>
                  <a:pt x="2756" y="24976"/>
                  <a:pt x="2484" y="25349"/>
                </a:cubicBezTo>
                <a:cubicBezTo>
                  <a:pt x="2037" y="25964"/>
                  <a:pt x="1750" y="26659"/>
                  <a:pt x="1604" y="27417"/>
                </a:cubicBezTo>
                <a:cubicBezTo>
                  <a:pt x="1596" y="27463"/>
                  <a:pt x="1583" y="27503"/>
                  <a:pt x="1568" y="27557"/>
                </a:cubicBezTo>
                <a:cubicBezTo>
                  <a:pt x="1514" y="27500"/>
                  <a:pt x="1475" y="27457"/>
                  <a:pt x="1421" y="27399"/>
                </a:cubicBezTo>
                <a:cubicBezTo>
                  <a:pt x="1256" y="27614"/>
                  <a:pt x="1210" y="27853"/>
                  <a:pt x="1264" y="28094"/>
                </a:cubicBezTo>
                <a:cubicBezTo>
                  <a:pt x="1317" y="28326"/>
                  <a:pt x="1243" y="28433"/>
                  <a:pt x="1056" y="28512"/>
                </a:cubicBezTo>
                <a:cubicBezTo>
                  <a:pt x="713" y="28652"/>
                  <a:pt x="620" y="29034"/>
                  <a:pt x="703" y="29514"/>
                </a:cubicBezTo>
                <a:cubicBezTo>
                  <a:pt x="788" y="29428"/>
                  <a:pt x="867" y="29360"/>
                  <a:pt x="931" y="29278"/>
                </a:cubicBezTo>
                <a:cubicBezTo>
                  <a:pt x="1135" y="29020"/>
                  <a:pt x="1314" y="28741"/>
                  <a:pt x="1540" y="28505"/>
                </a:cubicBezTo>
                <a:cubicBezTo>
                  <a:pt x="1661" y="28376"/>
                  <a:pt x="1700" y="28251"/>
                  <a:pt x="1686" y="28090"/>
                </a:cubicBezTo>
                <a:cubicBezTo>
                  <a:pt x="1675" y="27968"/>
                  <a:pt x="1647" y="27846"/>
                  <a:pt x="1629" y="27718"/>
                </a:cubicBezTo>
                <a:cubicBezTo>
                  <a:pt x="2008" y="27643"/>
                  <a:pt x="2173" y="27317"/>
                  <a:pt x="2373" y="27034"/>
                </a:cubicBezTo>
                <a:cubicBezTo>
                  <a:pt x="2752" y="26501"/>
                  <a:pt x="3110" y="25954"/>
                  <a:pt x="3518" y="25445"/>
                </a:cubicBezTo>
                <a:cubicBezTo>
                  <a:pt x="4073" y="24755"/>
                  <a:pt x="4653" y="24079"/>
                  <a:pt x="5082" y="23295"/>
                </a:cubicBezTo>
                <a:cubicBezTo>
                  <a:pt x="5436" y="22658"/>
                  <a:pt x="5926" y="22139"/>
                  <a:pt x="6470" y="21660"/>
                </a:cubicBezTo>
                <a:cubicBezTo>
                  <a:pt x="6903" y="21273"/>
                  <a:pt x="7322" y="20872"/>
                  <a:pt x="7740" y="20472"/>
                </a:cubicBezTo>
                <a:cubicBezTo>
                  <a:pt x="7787" y="20468"/>
                  <a:pt x="7834" y="20451"/>
                  <a:pt x="7880" y="20422"/>
                </a:cubicBezTo>
                <a:cubicBezTo>
                  <a:pt x="8195" y="20218"/>
                  <a:pt x="8445" y="19936"/>
                  <a:pt x="8577" y="19588"/>
                </a:cubicBezTo>
                <a:cubicBezTo>
                  <a:pt x="8589" y="19553"/>
                  <a:pt x="8595" y="19520"/>
                  <a:pt x="8599" y="19488"/>
                </a:cubicBezTo>
                <a:cubicBezTo>
                  <a:pt x="8620" y="19492"/>
                  <a:pt x="8638" y="19498"/>
                  <a:pt x="8656" y="19510"/>
                </a:cubicBezTo>
                <a:cubicBezTo>
                  <a:pt x="8692" y="19523"/>
                  <a:pt x="8728" y="19545"/>
                  <a:pt x="8735" y="19549"/>
                </a:cubicBezTo>
                <a:cubicBezTo>
                  <a:pt x="8882" y="19434"/>
                  <a:pt x="9011" y="19338"/>
                  <a:pt x="9132" y="19234"/>
                </a:cubicBezTo>
                <a:cubicBezTo>
                  <a:pt x="9651" y="18793"/>
                  <a:pt x="10149" y="18332"/>
                  <a:pt x="10686" y="17906"/>
                </a:cubicBezTo>
                <a:cubicBezTo>
                  <a:pt x="11626" y="17169"/>
                  <a:pt x="12728" y="16804"/>
                  <a:pt x="13986" y="16804"/>
                </a:cubicBezTo>
                <a:cubicBezTo>
                  <a:pt x="14010" y="16804"/>
                  <a:pt x="14035" y="16804"/>
                  <a:pt x="14060" y="16804"/>
                </a:cubicBezTo>
                <a:cubicBezTo>
                  <a:pt x="14168" y="16806"/>
                  <a:pt x="14277" y="16810"/>
                  <a:pt x="14386" y="16810"/>
                </a:cubicBezTo>
                <a:cubicBezTo>
                  <a:pt x="14638" y="16810"/>
                  <a:pt x="14885" y="16787"/>
                  <a:pt x="15097" y="16646"/>
                </a:cubicBezTo>
                <a:cubicBezTo>
                  <a:pt x="15526" y="16361"/>
                  <a:pt x="16004" y="16318"/>
                  <a:pt x="16503" y="16318"/>
                </a:cubicBezTo>
                <a:cubicBezTo>
                  <a:pt x="16586" y="16318"/>
                  <a:pt x="16670" y="16320"/>
                  <a:pt x="16754" y="16321"/>
                </a:cubicBezTo>
                <a:cubicBezTo>
                  <a:pt x="16871" y="16323"/>
                  <a:pt x="16990" y="16327"/>
                  <a:pt x="17108" y="16327"/>
                </a:cubicBezTo>
                <a:cubicBezTo>
                  <a:pt x="17476" y="16327"/>
                  <a:pt x="17837" y="16287"/>
                  <a:pt x="18124" y="16010"/>
                </a:cubicBezTo>
                <a:cubicBezTo>
                  <a:pt x="18196" y="15942"/>
                  <a:pt x="18275" y="15881"/>
                  <a:pt x="18307" y="15852"/>
                </a:cubicBezTo>
                <a:cubicBezTo>
                  <a:pt x="18507" y="15931"/>
                  <a:pt x="18643" y="16014"/>
                  <a:pt x="18786" y="16028"/>
                </a:cubicBezTo>
                <a:cubicBezTo>
                  <a:pt x="18863" y="16036"/>
                  <a:pt x="18941" y="16040"/>
                  <a:pt x="19018" y="16040"/>
                </a:cubicBezTo>
                <a:cubicBezTo>
                  <a:pt x="19156" y="16040"/>
                  <a:pt x="19293" y="16028"/>
                  <a:pt x="19424" y="16002"/>
                </a:cubicBezTo>
                <a:cubicBezTo>
                  <a:pt x="19815" y="15929"/>
                  <a:pt x="20207" y="15888"/>
                  <a:pt x="20603" y="15888"/>
                </a:cubicBezTo>
                <a:cubicBezTo>
                  <a:pt x="20923" y="15888"/>
                  <a:pt x="21246" y="15915"/>
                  <a:pt x="21574" y="15974"/>
                </a:cubicBezTo>
                <a:cubicBezTo>
                  <a:pt x="22160" y="16081"/>
                  <a:pt x="22758" y="16217"/>
                  <a:pt x="23359" y="16243"/>
                </a:cubicBezTo>
                <a:cubicBezTo>
                  <a:pt x="24150" y="16275"/>
                  <a:pt x="24855" y="16511"/>
                  <a:pt x="25495" y="16915"/>
                </a:cubicBezTo>
                <a:cubicBezTo>
                  <a:pt x="26451" y="17516"/>
                  <a:pt x="27377" y="18178"/>
                  <a:pt x="28347" y="18808"/>
                </a:cubicBezTo>
                <a:cubicBezTo>
                  <a:pt x="29120" y="19309"/>
                  <a:pt x="29767" y="19914"/>
                  <a:pt x="30319" y="20615"/>
                </a:cubicBezTo>
                <a:cubicBezTo>
                  <a:pt x="30999" y="21481"/>
                  <a:pt x="31707" y="22347"/>
                  <a:pt x="32387" y="23242"/>
                </a:cubicBezTo>
                <a:cubicBezTo>
                  <a:pt x="32910" y="23932"/>
                  <a:pt x="33475" y="24623"/>
                  <a:pt x="33879" y="25371"/>
                </a:cubicBezTo>
                <a:cubicBezTo>
                  <a:pt x="34627" y="26752"/>
                  <a:pt x="35225" y="28197"/>
                  <a:pt x="35628" y="29689"/>
                </a:cubicBezTo>
                <a:cubicBezTo>
                  <a:pt x="35901" y="30684"/>
                  <a:pt x="36226" y="31696"/>
                  <a:pt x="36337" y="32705"/>
                </a:cubicBezTo>
                <a:cubicBezTo>
                  <a:pt x="36502" y="34148"/>
                  <a:pt x="36513" y="35597"/>
                  <a:pt x="36541" y="37050"/>
                </a:cubicBezTo>
                <a:cubicBezTo>
                  <a:pt x="36556" y="37776"/>
                  <a:pt x="36384" y="38456"/>
                  <a:pt x="36015" y="39068"/>
                </a:cubicBezTo>
                <a:cubicBezTo>
                  <a:pt x="35550" y="39844"/>
                  <a:pt x="35131" y="40646"/>
                  <a:pt x="34734" y="41461"/>
                </a:cubicBezTo>
                <a:cubicBezTo>
                  <a:pt x="34498" y="41941"/>
                  <a:pt x="34312" y="42452"/>
                  <a:pt x="34824" y="43072"/>
                </a:cubicBezTo>
                <a:cubicBezTo>
                  <a:pt x="35024" y="43311"/>
                  <a:pt x="34924" y="43512"/>
                  <a:pt x="34645" y="43648"/>
                </a:cubicBezTo>
                <a:cubicBezTo>
                  <a:pt x="34358" y="43780"/>
                  <a:pt x="33980" y="43844"/>
                  <a:pt x="33808" y="44063"/>
                </a:cubicBezTo>
                <a:cubicBezTo>
                  <a:pt x="33539" y="44399"/>
                  <a:pt x="33382" y="44829"/>
                  <a:pt x="33228" y="45243"/>
                </a:cubicBezTo>
                <a:cubicBezTo>
                  <a:pt x="32952" y="45991"/>
                  <a:pt x="32530" y="46586"/>
                  <a:pt x="31696" y="46858"/>
                </a:cubicBezTo>
                <a:cubicBezTo>
                  <a:pt x="30830" y="47140"/>
                  <a:pt x="30008" y="47484"/>
                  <a:pt x="29149" y="47760"/>
                </a:cubicBezTo>
                <a:cubicBezTo>
                  <a:pt x="28814" y="47865"/>
                  <a:pt x="28445" y="47948"/>
                  <a:pt x="28072" y="47948"/>
                </a:cubicBezTo>
                <a:cubicBezTo>
                  <a:pt x="28030" y="47948"/>
                  <a:pt x="27989" y="47947"/>
                  <a:pt x="27947" y="47945"/>
                </a:cubicBezTo>
                <a:cubicBezTo>
                  <a:pt x="26909" y="47895"/>
                  <a:pt x="25868" y="47777"/>
                  <a:pt x="24847" y="47691"/>
                </a:cubicBezTo>
                <a:cubicBezTo>
                  <a:pt x="24014" y="47623"/>
                  <a:pt x="23184" y="47534"/>
                  <a:pt x="22443" y="46951"/>
                </a:cubicBezTo>
                <a:cubicBezTo>
                  <a:pt x="22025" y="46622"/>
                  <a:pt x="21624" y="46267"/>
                  <a:pt x="21266" y="45884"/>
                </a:cubicBezTo>
                <a:cubicBezTo>
                  <a:pt x="20750" y="45326"/>
                  <a:pt x="20250" y="44786"/>
                  <a:pt x="19620" y="44356"/>
                </a:cubicBezTo>
                <a:cubicBezTo>
                  <a:pt x="19255" y="44105"/>
                  <a:pt x="18943" y="43741"/>
                  <a:pt x="18658" y="43394"/>
                </a:cubicBezTo>
                <a:cubicBezTo>
                  <a:pt x="18096" y="42710"/>
                  <a:pt x="17581" y="42002"/>
                  <a:pt x="17029" y="41326"/>
                </a:cubicBezTo>
                <a:cubicBezTo>
                  <a:pt x="16786" y="41025"/>
                  <a:pt x="16499" y="40756"/>
                  <a:pt x="16220" y="40492"/>
                </a:cubicBezTo>
                <a:cubicBezTo>
                  <a:pt x="16153" y="40427"/>
                  <a:pt x="16031" y="40424"/>
                  <a:pt x="15934" y="40396"/>
                </a:cubicBezTo>
                <a:cubicBezTo>
                  <a:pt x="15924" y="40485"/>
                  <a:pt x="15873" y="40581"/>
                  <a:pt x="15903" y="40660"/>
                </a:cubicBezTo>
                <a:cubicBezTo>
                  <a:pt x="15967" y="40828"/>
                  <a:pt x="16060" y="40992"/>
                  <a:pt x="16164" y="41143"/>
                </a:cubicBezTo>
                <a:cubicBezTo>
                  <a:pt x="16621" y="41783"/>
                  <a:pt x="17105" y="42421"/>
                  <a:pt x="17559" y="43079"/>
                </a:cubicBezTo>
                <a:cubicBezTo>
                  <a:pt x="17906" y="43587"/>
                  <a:pt x="18167" y="44156"/>
                  <a:pt x="18554" y="44639"/>
                </a:cubicBezTo>
                <a:cubicBezTo>
                  <a:pt x="19019" y="45222"/>
                  <a:pt x="19577" y="45741"/>
                  <a:pt x="20096" y="46300"/>
                </a:cubicBezTo>
                <a:cubicBezTo>
                  <a:pt x="20600" y="46847"/>
                  <a:pt x="21123" y="47369"/>
                  <a:pt x="21867" y="47559"/>
                </a:cubicBezTo>
                <a:cubicBezTo>
                  <a:pt x="22003" y="47595"/>
                  <a:pt x="22146" y="47638"/>
                  <a:pt x="22282" y="47684"/>
                </a:cubicBezTo>
                <a:cubicBezTo>
                  <a:pt x="22343" y="47705"/>
                  <a:pt x="22451" y="47755"/>
                  <a:pt x="22454" y="47788"/>
                </a:cubicBezTo>
                <a:cubicBezTo>
                  <a:pt x="22494" y="48085"/>
                  <a:pt x="22755" y="48167"/>
                  <a:pt x="22951" y="48228"/>
                </a:cubicBezTo>
                <a:cubicBezTo>
                  <a:pt x="23581" y="48417"/>
                  <a:pt x="24216" y="48568"/>
                  <a:pt x="24847" y="48568"/>
                </a:cubicBezTo>
                <a:cubicBezTo>
                  <a:pt x="24944" y="48568"/>
                  <a:pt x="25041" y="48565"/>
                  <a:pt x="25138" y="48557"/>
                </a:cubicBezTo>
                <a:cubicBezTo>
                  <a:pt x="25520" y="48526"/>
                  <a:pt x="25909" y="48466"/>
                  <a:pt x="26302" y="48466"/>
                </a:cubicBezTo>
                <a:cubicBezTo>
                  <a:pt x="26486" y="48466"/>
                  <a:pt x="26670" y="48479"/>
                  <a:pt x="26855" y="48514"/>
                </a:cubicBezTo>
                <a:cubicBezTo>
                  <a:pt x="27361" y="48607"/>
                  <a:pt x="27851" y="48664"/>
                  <a:pt x="28331" y="48664"/>
                </a:cubicBezTo>
                <a:cubicBezTo>
                  <a:pt x="28664" y="48664"/>
                  <a:pt x="28991" y="48637"/>
                  <a:pt x="29316" y="48575"/>
                </a:cubicBezTo>
                <a:cubicBezTo>
                  <a:pt x="29348" y="48570"/>
                  <a:pt x="29381" y="48568"/>
                  <a:pt x="29415" y="48568"/>
                </a:cubicBezTo>
                <a:cubicBezTo>
                  <a:pt x="29462" y="48568"/>
                  <a:pt x="29510" y="48571"/>
                  <a:pt x="29557" y="48571"/>
                </a:cubicBezTo>
                <a:cubicBezTo>
                  <a:pt x="29581" y="48571"/>
                  <a:pt x="29605" y="48570"/>
                  <a:pt x="29628" y="48568"/>
                </a:cubicBezTo>
                <a:cubicBezTo>
                  <a:pt x="30064" y="48518"/>
                  <a:pt x="30587" y="48579"/>
                  <a:pt x="30920" y="48389"/>
                </a:cubicBezTo>
                <a:cubicBezTo>
                  <a:pt x="31657" y="47963"/>
                  <a:pt x="32333" y="47448"/>
                  <a:pt x="32966" y="46901"/>
                </a:cubicBezTo>
                <a:cubicBezTo>
                  <a:pt x="33804" y="46174"/>
                  <a:pt x="34487" y="45304"/>
                  <a:pt x="35042" y="44353"/>
                </a:cubicBezTo>
                <a:cubicBezTo>
                  <a:pt x="35564" y="43461"/>
                  <a:pt x="36066" y="42549"/>
                  <a:pt x="36434" y="41580"/>
                </a:cubicBezTo>
                <a:cubicBezTo>
                  <a:pt x="36766" y="40706"/>
                  <a:pt x="36910" y="39744"/>
                  <a:pt x="37128" y="38824"/>
                </a:cubicBezTo>
                <a:cubicBezTo>
                  <a:pt x="37522" y="37168"/>
                  <a:pt x="37496" y="35447"/>
                  <a:pt x="37303" y="33711"/>
                </a:cubicBezTo>
                <a:cubicBezTo>
                  <a:pt x="37136" y="32162"/>
                  <a:pt x="36784" y="30634"/>
                  <a:pt x="36355" y="29124"/>
                </a:cubicBezTo>
                <a:cubicBezTo>
                  <a:pt x="35955" y="27711"/>
                  <a:pt x="35468" y="26322"/>
                  <a:pt x="34609" y="25055"/>
                </a:cubicBezTo>
                <a:cubicBezTo>
                  <a:pt x="33589" y="23546"/>
                  <a:pt x="32537" y="22082"/>
                  <a:pt x="31453" y="20672"/>
                </a:cubicBezTo>
                <a:cubicBezTo>
                  <a:pt x="30956" y="20028"/>
                  <a:pt x="30304" y="19474"/>
                  <a:pt x="29703" y="18905"/>
                </a:cubicBezTo>
                <a:cubicBezTo>
                  <a:pt x="29432" y="18643"/>
                  <a:pt x="29045" y="18464"/>
                  <a:pt x="28794" y="18197"/>
                </a:cubicBezTo>
                <a:cubicBezTo>
                  <a:pt x="28082" y="17437"/>
                  <a:pt x="27224" y="16872"/>
                  <a:pt x="26240" y="16486"/>
                </a:cubicBezTo>
                <a:cubicBezTo>
                  <a:pt x="25181" y="16071"/>
                  <a:pt x="24111" y="15702"/>
                  <a:pt x="23055" y="15345"/>
                </a:cubicBezTo>
                <a:cubicBezTo>
                  <a:pt x="22593" y="15190"/>
                  <a:pt x="22127" y="15024"/>
                  <a:pt x="21634" y="15024"/>
                </a:cubicBezTo>
                <a:close/>
                <a:moveTo>
                  <a:pt x="2514" y="45414"/>
                </a:moveTo>
                <a:cubicBezTo>
                  <a:pt x="2380" y="45414"/>
                  <a:pt x="2320" y="45487"/>
                  <a:pt x="2280" y="45613"/>
                </a:cubicBezTo>
                <a:cubicBezTo>
                  <a:pt x="2241" y="45684"/>
                  <a:pt x="2209" y="45741"/>
                  <a:pt x="2180" y="45798"/>
                </a:cubicBezTo>
                <a:cubicBezTo>
                  <a:pt x="2119" y="45920"/>
                  <a:pt x="2148" y="46013"/>
                  <a:pt x="2287" y="46070"/>
                </a:cubicBezTo>
                <a:cubicBezTo>
                  <a:pt x="2706" y="46249"/>
                  <a:pt x="3135" y="46407"/>
                  <a:pt x="3543" y="46622"/>
                </a:cubicBezTo>
                <a:cubicBezTo>
                  <a:pt x="3948" y="46836"/>
                  <a:pt x="4374" y="47061"/>
                  <a:pt x="4717" y="47383"/>
                </a:cubicBezTo>
                <a:cubicBezTo>
                  <a:pt x="5114" y="47752"/>
                  <a:pt x="5429" y="48232"/>
                  <a:pt x="5786" y="48665"/>
                </a:cubicBezTo>
                <a:cubicBezTo>
                  <a:pt x="5852" y="48744"/>
                  <a:pt x="5963" y="48869"/>
                  <a:pt x="6020" y="48869"/>
                </a:cubicBezTo>
                <a:cubicBezTo>
                  <a:pt x="6022" y="48869"/>
                  <a:pt x="6025" y="48869"/>
                  <a:pt x="6027" y="48868"/>
                </a:cubicBezTo>
                <a:cubicBezTo>
                  <a:pt x="6108" y="48847"/>
                  <a:pt x="6181" y="48736"/>
                  <a:pt x="6220" y="48643"/>
                </a:cubicBezTo>
                <a:cubicBezTo>
                  <a:pt x="6252" y="48564"/>
                  <a:pt x="6259" y="48435"/>
                  <a:pt x="6220" y="48353"/>
                </a:cubicBezTo>
                <a:cubicBezTo>
                  <a:pt x="5951" y="47777"/>
                  <a:pt x="5708" y="47180"/>
                  <a:pt x="5168" y="46800"/>
                </a:cubicBezTo>
                <a:cubicBezTo>
                  <a:pt x="4799" y="46539"/>
                  <a:pt x="4434" y="46282"/>
                  <a:pt x="4073" y="46024"/>
                </a:cubicBezTo>
                <a:cubicBezTo>
                  <a:pt x="3615" y="45702"/>
                  <a:pt x="3129" y="45530"/>
                  <a:pt x="2620" y="45426"/>
                </a:cubicBezTo>
                <a:cubicBezTo>
                  <a:pt x="2580" y="45418"/>
                  <a:pt x="2545" y="45414"/>
                  <a:pt x="2514" y="45414"/>
                </a:cubicBezTo>
                <a:close/>
                <a:moveTo>
                  <a:pt x="1908" y="46496"/>
                </a:moveTo>
                <a:lnTo>
                  <a:pt x="1908" y="46496"/>
                </a:lnTo>
                <a:cubicBezTo>
                  <a:pt x="1986" y="47255"/>
                  <a:pt x="2173" y="47616"/>
                  <a:pt x="2656" y="47917"/>
                </a:cubicBezTo>
                <a:cubicBezTo>
                  <a:pt x="3461" y="48417"/>
                  <a:pt x="4280" y="48915"/>
                  <a:pt x="5111" y="49416"/>
                </a:cubicBezTo>
                <a:cubicBezTo>
                  <a:pt x="5211" y="49477"/>
                  <a:pt x="5319" y="49506"/>
                  <a:pt x="5412" y="49506"/>
                </a:cubicBezTo>
                <a:cubicBezTo>
                  <a:pt x="5538" y="49506"/>
                  <a:pt x="5639" y="49454"/>
                  <a:pt x="5665" y="49355"/>
                </a:cubicBezTo>
                <a:cubicBezTo>
                  <a:pt x="5733" y="49108"/>
                  <a:pt x="5529" y="48983"/>
                  <a:pt x="5368" y="48868"/>
                </a:cubicBezTo>
                <a:cubicBezTo>
                  <a:pt x="4674" y="48364"/>
                  <a:pt x="3944" y="47985"/>
                  <a:pt x="3189" y="47709"/>
                </a:cubicBezTo>
                <a:cubicBezTo>
                  <a:pt x="3056" y="47662"/>
                  <a:pt x="2914" y="47580"/>
                  <a:pt x="2810" y="47473"/>
                </a:cubicBezTo>
                <a:cubicBezTo>
                  <a:pt x="2506" y="47165"/>
                  <a:pt x="2219" y="46836"/>
                  <a:pt x="1908" y="46496"/>
                </a:cubicBezTo>
                <a:close/>
                <a:moveTo>
                  <a:pt x="10012" y="44635"/>
                </a:moveTo>
                <a:cubicBezTo>
                  <a:pt x="10009" y="44711"/>
                  <a:pt x="9973" y="44793"/>
                  <a:pt x="10002" y="44861"/>
                </a:cubicBezTo>
                <a:cubicBezTo>
                  <a:pt x="10091" y="45068"/>
                  <a:pt x="10177" y="45291"/>
                  <a:pt x="10309" y="45476"/>
                </a:cubicBezTo>
                <a:cubicBezTo>
                  <a:pt x="11193" y="46703"/>
                  <a:pt x="12103" y="47948"/>
                  <a:pt x="13036" y="49205"/>
                </a:cubicBezTo>
                <a:cubicBezTo>
                  <a:pt x="13198" y="49423"/>
                  <a:pt x="13426" y="49602"/>
                  <a:pt x="13627" y="49799"/>
                </a:cubicBezTo>
                <a:cubicBezTo>
                  <a:pt x="13655" y="49785"/>
                  <a:pt x="13684" y="49770"/>
                  <a:pt x="13716" y="49756"/>
                </a:cubicBezTo>
                <a:cubicBezTo>
                  <a:pt x="13716" y="49677"/>
                  <a:pt x="13734" y="49595"/>
                  <a:pt x="13713" y="49520"/>
                </a:cubicBezTo>
                <a:cubicBezTo>
                  <a:pt x="13627" y="49177"/>
                  <a:pt x="13562" y="48825"/>
                  <a:pt x="13434" y="48496"/>
                </a:cubicBezTo>
                <a:cubicBezTo>
                  <a:pt x="13330" y="48224"/>
                  <a:pt x="13168" y="47956"/>
                  <a:pt x="12990" y="47720"/>
                </a:cubicBezTo>
                <a:cubicBezTo>
                  <a:pt x="12560" y="47165"/>
                  <a:pt x="12095" y="46643"/>
                  <a:pt x="11665" y="46099"/>
                </a:cubicBezTo>
                <a:cubicBezTo>
                  <a:pt x="11240" y="45559"/>
                  <a:pt x="10778" y="45072"/>
                  <a:pt x="10224" y="44696"/>
                </a:cubicBezTo>
                <a:cubicBezTo>
                  <a:pt x="10166" y="44653"/>
                  <a:pt x="10084" y="44653"/>
                  <a:pt x="10012" y="44635"/>
                </a:cubicBezTo>
                <a:close/>
                <a:moveTo>
                  <a:pt x="7883" y="29482"/>
                </a:moveTo>
                <a:cubicBezTo>
                  <a:pt x="7791" y="29564"/>
                  <a:pt x="7651" y="29632"/>
                  <a:pt x="7616" y="29739"/>
                </a:cubicBezTo>
                <a:cubicBezTo>
                  <a:pt x="7433" y="30287"/>
                  <a:pt x="7268" y="30849"/>
                  <a:pt x="7117" y="31410"/>
                </a:cubicBezTo>
                <a:cubicBezTo>
                  <a:pt x="7082" y="31557"/>
                  <a:pt x="7114" y="31729"/>
                  <a:pt x="7114" y="31932"/>
                </a:cubicBezTo>
                <a:cubicBezTo>
                  <a:pt x="7108" y="31932"/>
                  <a:pt x="7102" y="31932"/>
                  <a:pt x="7097" y="31932"/>
                </a:cubicBezTo>
                <a:cubicBezTo>
                  <a:pt x="6898" y="31932"/>
                  <a:pt x="6930" y="32166"/>
                  <a:pt x="6878" y="32330"/>
                </a:cubicBezTo>
                <a:cubicBezTo>
                  <a:pt x="6559" y="33293"/>
                  <a:pt x="6230" y="34255"/>
                  <a:pt x="5933" y="35228"/>
                </a:cubicBezTo>
                <a:cubicBezTo>
                  <a:pt x="5726" y="35915"/>
                  <a:pt x="5540" y="36617"/>
                  <a:pt x="5568" y="37375"/>
                </a:cubicBezTo>
                <a:cubicBezTo>
                  <a:pt x="5583" y="37758"/>
                  <a:pt x="5679" y="38148"/>
                  <a:pt x="5662" y="38524"/>
                </a:cubicBezTo>
                <a:cubicBezTo>
                  <a:pt x="5626" y="39211"/>
                  <a:pt x="5518" y="39884"/>
                  <a:pt x="5476" y="40571"/>
                </a:cubicBezTo>
                <a:cubicBezTo>
                  <a:pt x="5447" y="41022"/>
                  <a:pt x="5426" y="41483"/>
                  <a:pt x="5494" y="41937"/>
                </a:cubicBezTo>
                <a:cubicBezTo>
                  <a:pt x="5565" y="42385"/>
                  <a:pt x="5758" y="42829"/>
                  <a:pt x="5894" y="43279"/>
                </a:cubicBezTo>
                <a:cubicBezTo>
                  <a:pt x="6320" y="44664"/>
                  <a:pt x="7064" y="45905"/>
                  <a:pt x="8030" y="47054"/>
                </a:cubicBezTo>
                <a:cubicBezTo>
                  <a:pt x="8510" y="47623"/>
                  <a:pt x="8990" y="48203"/>
                  <a:pt x="9479" y="48779"/>
                </a:cubicBezTo>
                <a:cubicBezTo>
                  <a:pt x="9945" y="49319"/>
                  <a:pt x="10388" y="49902"/>
                  <a:pt x="11018" y="50260"/>
                </a:cubicBezTo>
                <a:cubicBezTo>
                  <a:pt x="11394" y="50475"/>
                  <a:pt x="11787" y="50658"/>
                  <a:pt x="12174" y="50855"/>
                </a:cubicBezTo>
                <a:cubicBezTo>
                  <a:pt x="12188" y="50822"/>
                  <a:pt x="12202" y="50790"/>
                  <a:pt x="12213" y="50757"/>
                </a:cubicBezTo>
                <a:cubicBezTo>
                  <a:pt x="11991" y="50514"/>
                  <a:pt x="11769" y="50267"/>
                  <a:pt x="11544" y="50021"/>
                </a:cubicBezTo>
                <a:cubicBezTo>
                  <a:pt x="11094" y="49530"/>
                  <a:pt x="10650" y="49040"/>
                  <a:pt x="10199" y="48564"/>
                </a:cubicBezTo>
                <a:cubicBezTo>
                  <a:pt x="9569" y="47895"/>
                  <a:pt x="8925" y="47255"/>
                  <a:pt x="8316" y="46592"/>
                </a:cubicBezTo>
                <a:cubicBezTo>
                  <a:pt x="8037" y="46292"/>
                  <a:pt x="7834" y="45909"/>
                  <a:pt x="7543" y="45634"/>
                </a:cubicBezTo>
                <a:cubicBezTo>
                  <a:pt x="7311" y="45408"/>
                  <a:pt x="7154" y="45176"/>
                  <a:pt x="7043" y="44893"/>
                </a:cubicBezTo>
                <a:cubicBezTo>
                  <a:pt x="6942" y="44635"/>
                  <a:pt x="6838" y="44378"/>
                  <a:pt x="6757" y="44117"/>
                </a:cubicBezTo>
                <a:cubicBezTo>
                  <a:pt x="6559" y="43494"/>
                  <a:pt x="6309" y="42878"/>
                  <a:pt x="6202" y="42256"/>
                </a:cubicBezTo>
                <a:cubicBezTo>
                  <a:pt x="5969" y="40957"/>
                  <a:pt x="6009" y="39679"/>
                  <a:pt x="6091" y="38424"/>
                </a:cubicBezTo>
                <a:cubicBezTo>
                  <a:pt x="6141" y="37676"/>
                  <a:pt x="6298" y="36949"/>
                  <a:pt x="6448" y="36226"/>
                </a:cubicBezTo>
                <a:cubicBezTo>
                  <a:pt x="6564" y="35661"/>
                  <a:pt x="6752" y="35118"/>
                  <a:pt x="6896" y="34563"/>
                </a:cubicBezTo>
                <a:cubicBezTo>
                  <a:pt x="7036" y="34023"/>
                  <a:pt x="7178" y="33486"/>
                  <a:pt x="7282" y="32938"/>
                </a:cubicBezTo>
                <a:cubicBezTo>
                  <a:pt x="7358" y="32552"/>
                  <a:pt x="7358" y="32147"/>
                  <a:pt x="7426" y="31761"/>
                </a:cubicBezTo>
                <a:cubicBezTo>
                  <a:pt x="7479" y="31475"/>
                  <a:pt x="7555" y="31214"/>
                  <a:pt x="7812" y="30999"/>
                </a:cubicBezTo>
                <a:cubicBezTo>
                  <a:pt x="8152" y="30716"/>
                  <a:pt x="8266" y="30266"/>
                  <a:pt x="8138" y="29790"/>
                </a:cubicBezTo>
                <a:cubicBezTo>
                  <a:pt x="8109" y="29675"/>
                  <a:pt x="7969" y="29582"/>
                  <a:pt x="7883" y="29482"/>
                </a:cubicBezTo>
                <a:close/>
                <a:moveTo>
                  <a:pt x="7086" y="36341"/>
                </a:moveTo>
                <a:cubicBezTo>
                  <a:pt x="7057" y="36341"/>
                  <a:pt x="7032" y="36345"/>
                  <a:pt x="7007" y="36345"/>
                </a:cubicBezTo>
                <a:cubicBezTo>
                  <a:pt x="6957" y="36488"/>
                  <a:pt x="6886" y="36627"/>
                  <a:pt x="6868" y="36778"/>
                </a:cubicBezTo>
                <a:cubicBezTo>
                  <a:pt x="6821" y="37118"/>
                  <a:pt x="6792" y="37465"/>
                  <a:pt x="6778" y="37812"/>
                </a:cubicBezTo>
                <a:cubicBezTo>
                  <a:pt x="6739" y="38703"/>
                  <a:pt x="6663" y="39597"/>
                  <a:pt x="6692" y="40503"/>
                </a:cubicBezTo>
                <a:cubicBezTo>
                  <a:pt x="6746" y="42059"/>
                  <a:pt x="7304" y="43526"/>
                  <a:pt x="8217" y="44929"/>
                </a:cubicBezTo>
                <a:cubicBezTo>
                  <a:pt x="9236" y="46500"/>
                  <a:pt x="10359" y="48031"/>
                  <a:pt x="11726" y="49416"/>
                </a:cubicBezTo>
                <a:cubicBezTo>
                  <a:pt x="11969" y="49659"/>
                  <a:pt x="12227" y="49928"/>
                  <a:pt x="12517" y="50067"/>
                </a:cubicBezTo>
                <a:cubicBezTo>
                  <a:pt x="13119" y="50361"/>
                  <a:pt x="13520" y="50797"/>
                  <a:pt x="13766" y="51423"/>
                </a:cubicBezTo>
                <a:cubicBezTo>
                  <a:pt x="13934" y="51849"/>
                  <a:pt x="14249" y="52049"/>
                  <a:pt x="14646" y="52146"/>
                </a:cubicBezTo>
                <a:cubicBezTo>
                  <a:pt x="14688" y="52156"/>
                  <a:pt x="14723" y="52161"/>
                  <a:pt x="14751" y="52161"/>
                </a:cubicBezTo>
                <a:cubicBezTo>
                  <a:pt x="14862" y="52161"/>
                  <a:pt x="14869" y="52085"/>
                  <a:pt x="14818" y="51942"/>
                </a:cubicBezTo>
                <a:cubicBezTo>
                  <a:pt x="14793" y="51877"/>
                  <a:pt x="14750" y="51813"/>
                  <a:pt x="14711" y="51753"/>
                </a:cubicBezTo>
                <a:cubicBezTo>
                  <a:pt x="14099" y="50890"/>
                  <a:pt x="13472" y="50064"/>
                  <a:pt x="12699" y="49359"/>
                </a:cubicBezTo>
                <a:cubicBezTo>
                  <a:pt x="12012" y="48733"/>
                  <a:pt x="11358" y="48082"/>
                  <a:pt x="10732" y="47412"/>
                </a:cubicBezTo>
                <a:cubicBezTo>
                  <a:pt x="10338" y="46994"/>
                  <a:pt x="9930" y="46546"/>
                  <a:pt x="9669" y="46056"/>
                </a:cubicBezTo>
                <a:cubicBezTo>
                  <a:pt x="9028" y="44835"/>
                  <a:pt x="8485" y="43595"/>
                  <a:pt x="7890" y="42392"/>
                </a:cubicBezTo>
                <a:cubicBezTo>
                  <a:pt x="7175" y="40950"/>
                  <a:pt x="6996" y="39537"/>
                  <a:pt x="7311" y="38109"/>
                </a:cubicBezTo>
                <a:cubicBezTo>
                  <a:pt x="7418" y="37618"/>
                  <a:pt x="7458" y="37103"/>
                  <a:pt x="7243" y="36588"/>
                </a:cubicBezTo>
                <a:cubicBezTo>
                  <a:pt x="7208" y="36499"/>
                  <a:pt x="7139" y="36424"/>
                  <a:pt x="7086" y="36341"/>
                </a:cubicBezTo>
                <a:close/>
                <a:moveTo>
                  <a:pt x="3936" y="52215"/>
                </a:moveTo>
                <a:cubicBezTo>
                  <a:pt x="3863" y="52215"/>
                  <a:pt x="3814" y="52243"/>
                  <a:pt x="3797" y="52300"/>
                </a:cubicBezTo>
                <a:cubicBezTo>
                  <a:pt x="3737" y="52511"/>
                  <a:pt x="3865" y="52693"/>
                  <a:pt x="4022" y="52843"/>
                </a:cubicBezTo>
                <a:cubicBezTo>
                  <a:pt x="4062" y="52882"/>
                  <a:pt x="4127" y="52900"/>
                  <a:pt x="4197" y="52900"/>
                </a:cubicBezTo>
                <a:cubicBezTo>
                  <a:pt x="4335" y="52900"/>
                  <a:pt x="4495" y="52830"/>
                  <a:pt x="4524" y="52719"/>
                </a:cubicBezTo>
                <a:cubicBezTo>
                  <a:pt x="4549" y="52629"/>
                  <a:pt x="4463" y="52490"/>
                  <a:pt x="4452" y="52450"/>
                </a:cubicBezTo>
                <a:cubicBezTo>
                  <a:pt x="4244" y="52293"/>
                  <a:pt x="4057" y="52215"/>
                  <a:pt x="3936" y="52215"/>
                </a:cubicBezTo>
                <a:close/>
                <a:moveTo>
                  <a:pt x="20461" y="13899"/>
                </a:moveTo>
                <a:cubicBezTo>
                  <a:pt x="19973" y="13899"/>
                  <a:pt x="19487" y="13925"/>
                  <a:pt x="19001" y="13984"/>
                </a:cubicBezTo>
                <a:cubicBezTo>
                  <a:pt x="17759" y="14139"/>
                  <a:pt x="16582" y="14378"/>
                  <a:pt x="15508" y="14915"/>
                </a:cubicBezTo>
                <a:cubicBezTo>
                  <a:pt x="15412" y="14967"/>
                  <a:pt x="15355" y="15086"/>
                  <a:pt x="15280" y="15178"/>
                </a:cubicBezTo>
                <a:lnTo>
                  <a:pt x="15280" y="15178"/>
                </a:lnTo>
                <a:cubicBezTo>
                  <a:pt x="15276" y="15177"/>
                  <a:pt x="15272" y="15177"/>
                  <a:pt x="15269" y="15176"/>
                </a:cubicBezTo>
                <a:cubicBezTo>
                  <a:pt x="15268" y="15178"/>
                  <a:pt x="15268" y="15180"/>
                  <a:pt x="15267" y="15182"/>
                </a:cubicBezTo>
                <a:lnTo>
                  <a:pt x="15267" y="15182"/>
                </a:lnTo>
                <a:cubicBezTo>
                  <a:pt x="15071" y="15025"/>
                  <a:pt x="14842" y="14985"/>
                  <a:pt x="14611" y="14985"/>
                </a:cubicBezTo>
                <a:cubicBezTo>
                  <a:pt x="14523" y="14985"/>
                  <a:pt x="14436" y="14991"/>
                  <a:pt x="14349" y="14998"/>
                </a:cubicBezTo>
                <a:cubicBezTo>
                  <a:pt x="13222" y="15094"/>
                  <a:pt x="12177" y="15459"/>
                  <a:pt x="11158" y="15820"/>
                </a:cubicBezTo>
                <a:cubicBezTo>
                  <a:pt x="10445" y="16067"/>
                  <a:pt x="9798" y="16464"/>
                  <a:pt x="9129" y="16790"/>
                </a:cubicBezTo>
                <a:cubicBezTo>
                  <a:pt x="8513" y="17094"/>
                  <a:pt x="7941" y="17441"/>
                  <a:pt x="7444" y="17899"/>
                </a:cubicBezTo>
                <a:cubicBezTo>
                  <a:pt x="7143" y="18175"/>
                  <a:pt x="6828" y="18443"/>
                  <a:pt x="6491" y="18676"/>
                </a:cubicBezTo>
                <a:cubicBezTo>
                  <a:pt x="6316" y="18801"/>
                  <a:pt x="6065" y="18819"/>
                  <a:pt x="5872" y="18922"/>
                </a:cubicBezTo>
                <a:cubicBezTo>
                  <a:pt x="5160" y="19309"/>
                  <a:pt x="4599" y="19860"/>
                  <a:pt x="4083" y="20458"/>
                </a:cubicBezTo>
                <a:cubicBezTo>
                  <a:pt x="3694" y="20905"/>
                  <a:pt x="3332" y="21377"/>
                  <a:pt x="2928" y="21810"/>
                </a:cubicBezTo>
                <a:cubicBezTo>
                  <a:pt x="2627" y="22136"/>
                  <a:pt x="2326" y="22454"/>
                  <a:pt x="2141" y="22862"/>
                </a:cubicBezTo>
                <a:cubicBezTo>
                  <a:pt x="2037" y="23098"/>
                  <a:pt x="1890" y="23242"/>
                  <a:pt x="1633" y="23320"/>
                </a:cubicBezTo>
                <a:cubicBezTo>
                  <a:pt x="1239" y="23445"/>
                  <a:pt x="1135" y="23632"/>
                  <a:pt x="1178" y="23972"/>
                </a:cubicBezTo>
                <a:cubicBezTo>
                  <a:pt x="1205" y="24179"/>
                  <a:pt x="1267" y="24288"/>
                  <a:pt x="1369" y="24288"/>
                </a:cubicBezTo>
                <a:cubicBezTo>
                  <a:pt x="1433" y="24288"/>
                  <a:pt x="1514" y="24244"/>
                  <a:pt x="1611" y="24154"/>
                </a:cubicBezTo>
                <a:cubicBezTo>
                  <a:pt x="1894" y="23896"/>
                  <a:pt x="2148" y="23602"/>
                  <a:pt x="2387" y="23306"/>
                </a:cubicBezTo>
                <a:cubicBezTo>
                  <a:pt x="2706" y="22912"/>
                  <a:pt x="3003" y="22494"/>
                  <a:pt x="3311" y="22089"/>
                </a:cubicBezTo>
                <a:cubicBezTo>
                  <a:pt x="3543" y="21785"/>
                  <a:pt x="3790" y="21495"/>
                  <a:pt x="4012" y="21188"/>
                </a:cubicBezTo>
                <a:cubicBezTo>
                  <a:pt x="4227" y="20890"/>
                  <a:pt x="4420" y="20554"/>
                  <a:pt x="4777" y="20418"/>
                </a:cubicBezTo>
                <a:cubicBezTo>
                  <a:pt x="5078" y="20304"/>
                  <a:pt x="5415" y="20264"/>
                  <a:pt x="5743" y="20210"/>
                </a:cubicBezTo>
                <a:cubicBezTo>
                  <a:pt x="6062" y="20154"/>
                  <a:pt x="6417" y="20218"/>
                  <a:pt x="6696" y="20000"/>
                </a:cubicBezTo>
                <a:cubicBezTo>
                  <a:pt x="6562" y="19646"/>
                  <a:pt x="6601" y="19534"/>
                  <a:pt x="6891" y="19534"/>
                </a:cubicBezTo>
                <a:cubicBezTo>
                  <a:pt x="6934" y="19534"/>
                  <a:pt x="6984" y="19537"/>
                  <a:pt x="7039" y="19541"/>
                </a:cubicBezTo>
                <a:cubicBezTo>
                  <a:pt x="7041" y="19541"/>
                  <a:pt x="7042" y="19541"/>
                  <a:pt x="7043" y="19541"/>
                </a:cubicBezTo>
                <a:cubicBezTo>
                  <a:pt x="7097" y="19541"/>
                  <a:pt x="7176" y="19476"/>
                  <a:pt x="7208" y="19424"/>
                </a:cubicBezTo>
                <a:cubicBezTo>
                  <a:pt x="7411" y="19066"/>
                  <a:pt x="7594" y="18697"/>
                  <a:pt x="7809" y="18347"/>
                </a:cubicBezTo>
                <a:cubicBezTo>
                  <a:pt x="7860" y="18260"/>
                  <a:pt x="7996" y="18164"/>
                  <a:pt x="8092" y="18164"/>
                </a:cubicBezTo>
                <a:cubicBezTo>
                  <a:pt x="8095" y="18164"/>
                  <a:pt x="8098" y="18164"/>
                  <a:pt x="8102" y="18164"/>
                </a:cubicBezTo>
                <a:cubicBezTo>
                  <a:pt x="8123" y="18166"/>
                  <a:pt x="8144" y="18167"/>
                  <a:pt x="8164" y="18167"/>
                </a:cubicBezTo>
                <a:cubicBezTo>
                  <a:pt x="8410" y="18167"/>
                  <a:pt x="8587" y="18032"/>
                  <a:pt x="8706" y="17867"/>
                </a:cubicBezTo>
                <a:cubicBezTo>
                  <a:pt x="9132" y="17269"/>
                  <a:pt x="9744" y="16990"/>
                  <a:pt x="10456" y="16793"/>
                </a:cubicBezTo>
                <a:cubicBezTo>
                  <a:pt x="10917" y="16664"/>
                  <a:pt x="11361" y="16450"/>
                  <a:pt x="11787" y="16225"/>
                </a:cubicBezTo>
                <a:cubicBezTo>
                  <a:pt x="12159" y="16029"/>
                  <a:pt x="12493" y="15791"/>
                  <a:pt x="12949" y="15791"/>
                </a:cubicBezTo>
                <a:cubicBezTo>
                  <a:pt x="12986" y="15791"/>
                  <a:pt x="13023" y="15792"/>
                  <a:pt x="13061" y="15795"/>
                </a:cubicBezTo>
                <a:cubicBezTo>
                  <a:pt x="13239" y="15810"/>
                  <a:pt x="13417" y="15820"/>
                  <a:pt x="13594" y="15820"/>
                </a:cubicBezTo>
                <a:cubicBezTo>
                  <a:pt x="14000" y="15820"/>
                  <a:pt x="14403" y="15767"/>
                  <a:pt x="14786" y="15588"/>
                </a:cubicBezTo>
                <a:cubicBezTo>
                  <a:pt x="14991" y="15492"/>
                  <a:pt x="15201" y="15410"/>
                  <a:pt x="15267" y="15182"/>
                </a:cubicBezTo>
                <a:lnTo>
                  <a:pt x="15267" y="15182"/>
                </a:lnTo>
                <a:cubicBezTo>
                  <a:pt x="15269" y="15184"/>
                  <a:pt x="15271" y="15185"/>
                  <a:pt x="15272" y="15187"/>
                </a:cubicBezTo>
                <a:cubicBezTo>
                  <a:pt x="15275" y="15184"/>
                  <a:pt x="15277" y="15181"/>
                  <a:pt x="15280" y="15178"/>
                </a:cubicBezTo>
                <a:lnTo>
                  <a:pt x="15280" y="15178"/>
                </a:lnTo>
                <a:cubicBezTo>
                  <a:pt x="15460" y="15201"/>
                  <a:pt x="15637" y="15213"/>
                  <a:pt x="15812" y="15213"/>
                </a:cubicBezTo>
                <a:cubicBezTo>
                  <a:pt x="16450" y="15213"/>
                  <a:pt x="17051" y="15054"/>
                  <a:pt x="17602" y="14704"/>
                </a:cubicBezTo>
                <a:cubicBezTo>
                  <a:pt x="17708" y="14636"/>
                  <a:pt x="17805" y="14606"/>
                  <a:pt x="17907" y="14606"/>
                </a:cubicBezTo>
                <a:cubicBezTo>
                  <a:pt x="17994" y="14606"/>
                  <a:pt x="18085" y="14628"/>
                  <a:pt x="18189" y="14668"/>
                </a:cubicBezTo>
                <a:cubicBezTo>
                  <a:pt x="18388" y="14742"/>
                  <a:pt x="18614" y="14799"/>
                  <a:pt x="18829" y="14799"/>
                </a:cubicBezTo>
                <a:cubicBezTo>
                  <a:pt x="18853" y="14799"/>
                  <a:pt x="18877" y="14798"/>
                  <a:pt x="18901" y="14797"/>
                </a:cubicBezTo>
                <a:cubicBezTo>
                  <a:pt x="19466" y="14768"/>
                  <a:pt x="20028" y="14668"/>
                  <a:pt x="20600" y="14640"/>
                </a:cubicBezTo>
                <a:cubicBezTo>
                  <a:pt x="20907" y="14624"/>
                  <a:pt x="21221" y="14601"/>
                  <a:pt x="21533" y="14601"/>
                </a:cubicBezTo>
                <a:cubicBezTo>
                  <a:pt x="21785" y="14601"/>
                  <a:pt x="22036" y="14616"/>
                  <a:pt x="22279" y="14661"/>
                </a:cubicBezTo>
                <a:cubicBezTo>
                  <a:pt x="23048" y="14804"/>
                  <a:pt x="23810" y="15051"/>
                  <a:pt x="24565" y="15305"/>
                </a:cubicBezTo>
                <a:cubicBezTo>
                  <a:pt x="25685" y="15680"/>
                  <a:pt x="26690" y="16278"/>
                  <a:pt x="27675" y="16919"/>
                </a:cubicBezTo>
                <a:cubicBezTo>
                  <a:pt x="28190" y="17255"/>
                  <a:pt x="28684" y="17627"/>
                  <a:pt x="29152" y="18020"/>
                </a:cubicBezTo>
                <a:cubicBezTo>
                  <a:pt x="30033" y="18758"/>
                  <a:pt x="30898" y="19528"/>
                  <a:pt x="31779" y="20304"/>
                </a:cubicBezTo>
                <a:cubicBezTo>
                  <a:pt x="32333" y="20794"/>
                  <a:pt x="32641" y="21409"/>
                  <a:pt x="33031" y="21997"/>
                </a:cubicBezTo>
                <a:cubicBezTo>
                  <a:pt x="33689" y="22980"/>
                  <a:pt x="34459" y="23932"/>
                  <a:pt x="35124" y="24945"/>
                </a:cubicBezTo>
                <a:cubicBezTo>
                  <a:pt x="35872" y="26071"/>
                  <a:pt x="36584" y="27227"/>
                  <a:pt x="36931" y="28512"/>
                </a:cubicBezTo>
                <a:cubicBezTo>
                  <a:pt x="37425" y="30344"/>
                  <a:pt x="38023" y="32190"/>
                  <a:pt x="38574" y="34069"/>
                </a:cubicBezTo>
                <a:cubicBezTo>
                  <a:pt x="38789" y="34806"/>
                  <a:pt x="38928" y="35544"/>
                  <a:pt x="38402" y="36127"/>
                </a:cubicBezTo>
                <a:cubicBezTo>
                  <a:pt x="38011" y="36563"/>
                  <a:pt x="37958" y="37096"/>
                  <a:pt x="38115" y="37686"/>
                </a:cubicBezTo>
                <a:cubicBezTo>
                  <a:pt x="38373" y="38670"/>
                  <a:pt x="38352" y="39590"/>
                  <a:pt x="37865" y="40402"/>
                </a:cubicBezTo>
                <a:cubicBezTo>
                  <a:pt x="37443" y="41111"/>
                  <a:pt x="37228" y="41909"/>
                  <a:pt x="37139" y="42761"/>
                </a:cubicBezTo>
                <a:cubicBezTo>
                  <a:pt x="37096" y="43129"/>
                  <a:pt x="37038" y="43526"/>
                  <a:pt x="36842" y="43813"/>
                </a:cubicBezTo>
                <a:cubicBezTo>
                  <a:pt x="36427" y="44406"/>
                  <a:pt x="35926" y="44939"/>
                  <a:pt x="35446" y="45484"/>
                </a:cubicBezTo>
                <a:cubicBezTo>
                  <a:pt x="34745" y="46274"/>
                  <a:pt x="34023" y="47043"/>
                  <a:pt x="33331" y="47834"/>
                </a:cubicBezTo>
                <a:cubicBezTo>
                  <a:pt x="32949" y="48275"/>
                  <a:pt x="32545" y="48668"/>
                  <a:pt x="31904" y="48812"/>
                </a:cubicBezTo>
                <a:cubicBezTo>
                  <a:pt x="31539" y="48893"/>
                  <a:pt x="31184" y="48997"/>
                  <a:pt x="30834" y="49104"/>
                </a:cubicBezTo>
                <a:cubicBezTo>
                  <a:pt x="30022" y="49359"/>
                  <a:pt x="29274" y="49752"/>
                  <a:pt x="28368" y="49766"/>
                </a:cubicBezTo>
                <a:cubicBezTo>
                  <a:pt x="28250" y="49768"/>
                  <a:pt x="28131" y="49769"/>
                  <a:pt x="28012" y="49769"/>
                </a:cubicBezTo>
                <a:cubicBezTo>
                  <a:pt x="27049" y="49769"/>
                  <a:pt x="26079" y="49710"/>
                  <a:pt x="25127" y="49684"/>
                </a:cubicBezTo>
                <a:cubicBezTo>
                  <a:pt x="24622" y="49670"/>
                  <a:pt x="24132" y="49555"/>
                  <a:pt x="23631" y="49319"/>
                </a:cubicBezTo>
                <a:cubicBezTo>
                  <a:pt x="22811" y="48929"/>
                  <a:pt x="22038" y="48410"/>
                  <a:pt x="21169" y="48224"/>
                </a:cubicBezTo>
                <a:cubicBezTo>
                  <a:pt x="20836" y="48153"/>
                  <a:pt x="20540" y="47863"/>
                  <a:pt x="20450" y="47516"/>
                </a:cubicBezTo>
                <a:cubicBezTo>
                  <a:pt x="20357" y="47162"/>
                  <a:pt x="20149" y="46944"/>
                  <a:pt x="19838" y="46807"/>
                </a:cubicBezTo>
                <a:cubicBezTo>
                  <a:pt x="19345" y="46589"/>
                  <a:pt x="18925" y="46278"/>
                  <a:pt x="18557" y="45874"/>
                </a:cubicBezTo>
                <a:cubicBezTo>
                  <a:pt x="17895" y="45151"/>
                  <a:pt x="17223" y="44457"/>
                  <a:pt x="16585" y="43741"/>
                </a:cubicBezTo>
                <a:cubicBezTo>
                  <a:pt x="16435" y="43573"/>
                  <a:pt x="16306" y="43319"/>
                  <a:pt x="16292" y="43118"/>
                </a:cubicBezTo>
                <a:cubicBezTo>
                  <a:pt x="16250" y="42506"/>
                  <a:pt x="16124" y="41927"/>
                  <a:pt x="15852" y="41340"/>
                </a:cubicBezTo>
                <a:cubicBezTo>
                  <a:pt x="15412" y="40378"/>
                  <a:pt x="15026" y="39411"/>
                  <a:pt x="14600" y="38467"/>
                </a:cubicBezTo>
                <a:cubicBezTo>
                  <a:pt x="14235" y="37654"/>
                  <a:pt x="13842" y="36864"/>
                  <a:pt x="13469" y="36073"/>
                </a:cubicBezTo>
                <a:cubicBezTo>
                  <a:pt x="12950" y="34964"/>
                  <a:pt x="12825" y="33822"/>
                  <a:pt x="12650" y="32692"/>
                </a:cubicBezTo>
                <a:cubicBezTo>
                  <a:pt x="12582" y="32244"/>
                  <a:pt x="12510" y="31808"/>
                  <a:pt x="12656" y="31382"/>
                </a:cubicBezTo>
                <a:cubicBezTo>
                  <a:pt x="12711" y="31228"/>
                  <a:pt x="12742" y="31060"/>
                  <a:pt x="12757" y="30895"/>
                </a:cubicBezTo>
                <a:cubicBezTo>
                  <a:pt x="12818" y="30294"/>
                  <a:pt x="12879" y="29693"/>
                  <a:pt x="12911" y="29092"/>
                </a:cubicBezTo>
                <a:cubicBezTo>
                  <a:pt x="12929" y="28798"/>
                  <a:pt x="12893" y="28494"/>
                  <a:pt x="12882" y="28197"/>
                </a:cubicBezTo>
                <a:cubicBezTo>
                  <a:pt x="12850" y="28187"/>
                  <a:pt x="12818" y="28180"/>
                  <a:pt x="12785" y="28172"/>
                </a:cubicBezTo>
                <a:cubicBezTo>
                  <a:pt x="12739" y="28208"/>
                  <a:pt x="12671" y="28233"/>
                  <a:pt x="12646" y="28283"/>
                </a:cubicBezTo>
                <a:cubicBezTo>
                  <a:pt x="12528" y="28515"/>
                  <a:pt x="12377" y="28741"/>
                  <a:pt x="12324" y="28996"/>
                </a:cubicBezTo>
                <a:cubicBezTo>
                  <a:pt x="12206" y="29557"/>
                  <a:pt x="12156" y="30144"/>
                  <a:pt x="12045" y="30709"/>
                </a:cubicBezTo>
                <a:cubicBezTo>
                  <a:pt x="11873" y="31582"/>
                  <a:pt x="11931" y="32469"/>
                  <a:pt x="12109" y="33371"/>
                </a:cubicBezTo>
                <a:cubicBezTo>
                  <a:pt x="12296" y="34298"/>
                  <a:pt x="12489" y="35228"/>
                  <a:pt x="12893" y="36140"/>
                </a:cubicBezTo>
                <a:cubicBezTo>
                  <a:pt x="13176" y="36767"/>
                  <a:pt x="13376" y="37425"/>
                  <a:pt x="13637" y="38069"/>
                </a:cubicBezTo>
                <a:cubicBezTo>
                  <a:pt x="13812" y="38488"/>
                  <a:pt x="13981" y="38925"/>
                  <a:pt x="14242" y="39301"/>
                </a:cubicBezTo>
                <a:cubicBezTo>
                  <a:pt x="14851" y="40166"/>
                  <a:pt x="15186" y="41100"/>
                  <a:pt x="15380" y="42059"/>
                </a:cubicBezTo>
                <a:cubicBezTo>
                  <a:pt x="15254" y="42095"/>
                  <a:pt x="15051" y="42102"/>
                  <a:pt x="15044" y="42163"/>
                </a:cubicBezTo>
                <a:cubicBezTo>
                  <a:pt x="15029" y="42313"/>
                  <a:pt x="15065" y="42510"/>
                  <a:pt x="15155" y="42646"/>
                </a:cubicBezTo>
                <a:cubicBezTo>
                  <a:pt x="15391" y="43007"/>
                  <a:pt x="15680" y="43344"/>
                  <a:pt x="15931" y="43705"/>
                </a:cubicBezTo>
                <a:cubicBezTo>
                  <a:pt x="16382" y="44356"/>
                  <a:pt x="16912" y="44990"/>
                  <a:pt x="17247" y="45694"/>
                </a:cubicBezTo>
                <a:cubicBezTo>
                  <a:pt x="17612" y="46471"/>
                  <a:pt x="18124" y="46972"/>
                  <a:pt x="18879" y="47347"/>
                </a:cubicBezTo>
                <a:cubicBezTo>
                  <a:pt x="19663" y="47742"/>
                  <a:pt x="20433" y="48203"/>
                  <a:pt x="20944" y="49022"/>
                </a:cubicBezTo>
                <a:cubicBezTo>
                  <a:pt x="21026" y="49155"/>
                  <a:pt x="21230" y="49269"/>
                  <a:pt x="21388" y="49319"/>
                </a:cubicBezTo>
                <a:cubicBezTo>
                  <a:pt x="21753" y="49438"/>
                  <a:pt x="22129" y="49516"/>
                  <a:pt x="22500" y="49606"/>
                </a:cubicBezTo>
                <a:cubicBezTo>
                  <a:pt x="23280" y="49788"/>
                  <a:pt x="24064" y="49956"/>
                  <a:pt x="24844" y="50314"/>
                </a:cubicBezTo>
                <a:cubicBezTo>
                  <a:pt x="25569" y="50650"/>
                  <a:pt x="26298" y="50808"/>
                  <a:pt x="27011" y="50808"/>
                </a:cubicBezTo>
                <a:cubicBezTo>
                  <a:pt x="27276" y="50808"/>
                  <a:pt x="27540" y="50786"/>
                  <a:pt x="27800" y="50744"/>
                </a:cubicBezTo>
                <a:cubicBezTo>
                  <a:pt x="28973" y="50551"/>
                  <a:pt x="30140" y="50303"/>
                  <a:pt x="31321" y="50064"/>
                </a:cubicBezTo>
                <a:cubicBezTo>
                  <a:pt x="32322" y="49864"/>
                  <a:pt x="33159" y="49469"/>
                  <a:pt x="33593" y="48568"/>
                </a:cubicBezTo>
                <a:cubicBezTo>
                  <a:pt x="33725" y="48292"/>
                  <a:pt x="34029" y="48088"/>
                  <a:pt x="34323" y="47938"/>
                </a:cubicBezTo>
                <a:cubicBezTo>
                  <a:pt x="34852" y="47666"/>
                  <a:pt x="35289" y="47326"/>
                  <a:pt x="35532" y="46793"/>
                </a:cubicBezTo>
                <a:cubicBezTo>
                  <a:pt x="35646" y="46539"/>
                  <a:pt x="35790" y="46300"/>
                  <a:pt x="35947" y="46070"/>
                </a:cubicBezTo>
                <a:cubicBezTo>
                  <a:pt x="36041" y="45935"/>
                  <a:pt x="36187" y="45831"/>
                  <a:pt x="36345" y="45677"/>
                </a:cubicBezTo>
                <a:cubicBezTo>
                  <a:pt x="36495" y="45970"/>
                  <a:pt x="36620" y="46178"/>
                  <a:pt x="36706" y="46392"/>
                </a:cubicBezTo>
                <a:cubicBezTo>
                  <a:pt x="36964" y="47012"/>
                  <a:pt x="36888" y="47298"/>
                  <a:pt x="36366" y="47605"/>
                </a:cubicBezTo>
                <a:cubicBezTo>
                  <a:pt x="35901" y="47881"/>
                  <a:pt x="35367" y="48077"/>
                  <a:pt x="34946" y="48392"/>
                </a:cubicBezTo>
                <a:cubicBezTo>
                  <a:pt x="33754" y="49280"/>
                  <a:pt x="32609" y="50203"/>
                  <a:pt x="31450" y="51098"/>
                </a:cubicBezTo>
                <a:cubicBezTo>
                  <a:pt x="31223" y="51273"/>
                  <a:pt x="30981" y="51406"/>
                  <a:pt x="30691" y="51406"/>
                </a:cubicBezTo>
                <a:cubicBezTo>
                  <a:pt x="30509" y="51406"/>
                  <a:pt x="30309" y="51353"/>
                  <a:pt x="30083" y="51226"/>
                </a:cubicBezTo>
                <a:cubicBezTo>
                  <a:pt x="29913" y="51132"/>
                  <a:pt x="29748" y="51095"/>
                  <a:pt x="29588" y="51095"/>
                </a:cubicBezTo>
                <a:cubicBezTo>
                  <a:pt x="29468" y="51095"/>
                  <a:pt x="29351" y="51116"/>
                  <a:pt x="29238" y="51152"/>
                </a:cubicBezTo>
                <a:cubicBezTo>
                  <a:pt x="28902" y="51259"/>
                  <a:pt x="28562" y="51359"/>
                  <a:pt x="28243" y="51491"/>
                </a:cubicBezTo>
                <a:cubicBezTo>
                  <a:pt x="27856" y="51654"/>
                  <a:pt x="27439" y="51703"/>
                  <a:pt x="27011" y="51703"/>
                </a:cubicBezTo>
                <a:cubicBezTo>
                  <a:pt x="26458" y="51703"/>
                  <a:pt x="25887" y="51621"/>
                  <a:pt x="25334" y="51595"/>
                </a:cubicBezTo>
                <a:cubicBezTo>
                  <a:pt x="24765" y="51570"/>
                  <a:pt x="24197" y="51348"/>
                  <a:pt x="23649" y="51073"/>
                </a:cubicBezTo>
                <a:cubicBezTo>
                  <a:pt x="22697" y="50589"/>
                  <a:pt x="21753" y="50121"/>
                  <a:pt x="20826" y="49638"/>
                </a:cubicBezTo>
                <a:cubicBezTo>
                  <a:pt x="20299" y="49362"/>
                  <a:pt x="19767" y="49086"/>
                  <a:pt x="19277" y="48751"/>
                </a:cubicBezTo>
                <a:cubicBezTo>
                  <a:pt x="18421" y="48163"/>
                  <a:pt x="17838" y="47319"/>
                  <a:pt x="17237" y="46525"/>
                </a:cubicBezTo>
                <a:cubicBezTo>
                  <a:pt x="16554" y="45616"/>
                  <a:pt x="15906" y="44696"/>
                  <a:pt x="15262" y="43795"/>
                </a:cubicBezTo>
                <a:cubicBezTo>
                  <a:pt x="14986" y="43408"/>
                  <a:pt x="14808" y="43000"/>
                  <a:pt x="14757" y="42546"/>
                </a:cubicBezTo>
                <a:cubicBezTo>
                  <a:pt x="14725" y="42249"/>
                  <a:pt x="14639" y="41934"/>
                  <a:pt x="14503" y="41658"/>
                </a:cubicBezTo>
                <a:cubicBezTo>
                  <a:pt x="13927" y="40488"/>
                  <a:pt x="13301" y="39357"/>
                  <a:pt x="12764" y="38209"/>
                </a:cubicBezTo>
                <a:cubicBezTo>
                  <a:pt x="11669" y="35866"/>
                  <a:pt x="11043" y="33514"/>
                  <a:pt x="11215" y="31121"/>
                </a:cubicBezTo>
                <a:cubicBezTo>
                  <a:pt x="11294" y="29993"/>
                  <a:pt x="11519" y="28920"/>
                  <a:pt x="11991" y="27922"/>
                </a:cubicBezTo>
                <a:cubicBezTo>
                  <a:pt x="12217" y="27445"/>
                  <a:pt x="12364" y="26930"/>
                  <a:pt x="12571" y="26444"/>
                </a:cubicBezTo>
                <a:cubicBezTo>
                  <a:pt x="12707" y="26122"/>
                  <a:pt x="12857" y="25800"/>
                  <a:pt x="13064" y="25524"/>
                </a:cubicBezTo>
                <a:cubicBezTo>
                  <a:pt x="13222" y="25310"/>
                  <a:pt x="13505" y="25184"/>
                  <a:pt x="13687" y="24976"/>
                </a:cubicBezTo>
                <a:cubicBezTo>
                  <a:pt x="14342" y="24247"/>
                  <a:pt x="14975" y="23495"/>
                  <a:pt x="15627" y="22755"/>
                </a:cubicBezTo>
                <a:cubicBezTo>
                  <a:pt x="16063" y="22250"/>
                  <a:pt x="16607" y="21906"/>
                  <a:pt x="17337" y="21799"/>
                </a:cubicBezTo>
                <a:cubicBezTo>
                  <a:pt x="17731" y="21739"/>
                  <a:pt x="18106" y="21592"/>
                  <a:pt x="18479" y="21463"/>
                </a:cubicBezTo>
                <a:cubicBezTo>
                  <a:pt x="18833" y="21338"/>
                  <a:pt x="19166" y="21163"/>
                  <a:pt x="19523" y="21048"/>
                </a:cubicBezTo>
                <a:cubicBezTo>
                  <a:pt x="20177" y="20837"/>
                  <a:pt x="20843" y="20639"/>
                  <a:pt x="21559" y="20639"/>
                </a:cubicBezTo>
                <a:cubicBezTo>
                  <a:pt x="21693" y="20639"/>
                  <a:pt x="21829" y="20646"/>
                  <a:pt x="21967" y="20661"/>
                </a:cubicBezTo>
                <a:cubicBezTo>
                  <a:pt x="22629" y="20740"/>
                  <a:pt x="23291" y="20859"/>
                  <a:pt x="23960" y="20973"/>
                </a:cubicBezTo>
                <a:cubicBezTo>
                  <a:pt x="24915" y="21138"/>
                  <a:pt x="25778" y="21541"/>
                  <a:pt x="26594" y="22068"/>
                </a:cubicBezTo>
                <a:cubicBezTo>
                  <a:pt x="26769" y="22182"/>
                  <a:pt x="26948" y="22325"/>
                  <a:pt x="27067" y="22490"/>
                </a:cubicBezTo>
                <a:cubicBezTo>
                  <a:pt x="27384" y="22930"/>
                  <a:pt x="27689" y="23381"/>
                  <a:pt x="27968" y="23846"/>
                </a:cubicBezTo>
                <a:cubicBezTo>
                  <a:pt x="28465" y="24676"/>
                  <a:pt x="28905" y="25542"/>
                  <a:pt x="28977" y="26472"/>
                </a:cubicBezTo>
                <a:cubicBezTo>
                  <a:pt x="29116" y="28236"/>
                  <a:pt x="29091" y="29990"/>
                  <a:pt x="28616" y="31693"/>
                </a:cubicBezTo>
                <a:cubicBezTo>
                  <a:pt x="28190" y="33199"/>
                  <a:pt x="26880" y="34026"/>
                  <a:pt x="25267" y="34087"/>
                </a:cubicBezTo>
                <a:cubicBezTo>
                  <a:pt x="25229" y="34089"/>
                  <a:pt x="25191" y="34089"/>
                  <a:pt x="25153" y="34089"/>
                </a:cubicBezTo>
                <a:cubicBezTo>
                  <a:pt x="24206" y="34089"/>
                  <a:pt x="23298" y="33621"/>
                  <a:pt x="22482" y="33070"/>
                </a:cubicBezTo>
                <a:cubicBezTo>
                  <a:pt x="22060" y="32784"/>
                  <a:pt x="21663" y="32459"/>
                  <a:pt x="21248" y="32173"/>
                </a:cubicBezTo>
                <a:cubicBezTo>
                  <a:pt x="21172" y="32121"/>
                  <a:pt x="21107" y="32095"/>
                  <a:pt x="21054" y="32095"/>
                </a:cubicBezTo>
                <a:cubicBezTo>
                  <a:pt x="20958" y="32095"/>
                  <a:pt x="20903" y="32177"/>
                  <a:pt x="20894" y="32327"/>
                </a:cubicBezTo>
                <a:cubicBezTo>
                  <a:pt x="20851" y="32956"/>
                  <a:pt x="21120" y="33465"/>
                  <a:pt x="21759" y="33808"/>
                </a:cubicBezTo>
                <a:cubicBezTo>
                  <a:pt x="22264" y="34084"/>
                  <a:pt x="22780" y="34352"/>
                  <a:pt x="23295" y="34620"/>
                </a:cubicBezTo>
                <a:cubicBezTo>
                  <a:pt x="23722" y="34845"/>
                  <a:pt x="24169" y="34991"/>
                  <a:pt x="24627" y="34991"/>
                </a:cubicBezTo>
                <a:cubicBezTo>
                  <a:pt x="24694" y="34991"/>
                  <a:pt x="24762" y="34988"/>
                  <a:pt x="24829" y="34981"/>
                </a:cubicBezTo>
                <a:cubicBezTo>
                  <a:pt x="25614" y="34913"/>
                  <a:pt x="26408" y="34845"/>
                  <a:pt x="27188" y="34728"/>
                </a:cubicBezTo>
                <a:cubicBezTo>
                  <a:pt x="27921" y="34616"/>
                  <a:pt x="28490" y="34298"/>
                  <a:pt x="28806" y="33650"/>
                </a:cubicBezTo>
                <a:cubicBezTo>
                  <a:pt x="29195" y="32863"/>
                  <a:pt x="29460" y="32036"/>
                  <a:pt x="29681" y="31189"/>
                </a:cubicBezTo>
                <a:cubicBezTo>
                  <a:pt x="29950" y="30172"/>
                  <a:pt x="30122" y="29138"/>
                  <a:pt x="30122" y="28068"/>
                </a:cubicBezTo>
                <a:cubicBezTo>
                  <a:pt x="30125" y="26999"/>
                  <a:pt x="29785" y="25957"/>
                  <a:pt x="29450" y="24927"/>
                </a:cubicBezTo>
                <a:cubicBezTo>
                  <a:pt x="29213" y="24208"/>
                  <a:pt x="28830" y="23542"/>
                  <a:pt x="28236" y="22991"/>
                </a:cubicBezTo>
                <a:cubicBezTo>
                  <a:pt x="27775" y="22558"/>
                  <a:pt x="27273" y="22161"/>
                  <a:pt x="26783" y="21764"/>
                </a:cubicBezTo>
                <a:cubicBezTo>
                  <a:pt x="26111" y="21224"/>
                  <a:pt x="25427" y="20694"/>
                  <a:pt x="24586" y="20429"/>
                </a:cubicBezTo>
                <a:cubicBezTo>
                  <a:pt x="24057" y="20264"/>
                  <a:pt x="23506" y="20182"/>
                  <a:pt x="22966" y="20068"/>
                </a:cubicBezTo>
                <a:cubicBezTo>
                  <a:pt x="22644" y="19998"/>
                  <a:pt x="22328" y="19962"/>
                  <a:pt x="22016" y="19962"/>
                </a:cubicBezTo>
                <a:cubicBezTo>
                  <a:pt x="21606" y="19962"/>
                  <a:pt x="21203" y="20024"/>
                  <a:pt x="20804" y="20150"/>
                </a:cubicBezTo>
                <a:cubicBezTo>
                  <a:pt x="20638" y="20204"/>
                  <a:pt x="20445" y="20234"/>
                  <a:pt x="20258" y="20234"/>
                </a:cubicBezTo>
                <a:cubicBezTo>
                  <a:pt x="20172" y="20234"/>
                  <a:pt x="20087" y="20228"/>
                  <a:pt x="20007" y="20215"/>
                </a:cubicBezTo>
                <a:cubicBezTo>
                  <a:pt x="19887" y="20195"/>
                  <a:pt x="19771" y="20186"/>
                  <a:pt x="19658" y="20186"/>
                </a:cubicBezTo>
                <a:cubicBezTo>
                  <a:pt x="19246" y="20186"/>
                  <a:pt x="18875" y="20305"/>
                  <a:pt x="18507" y="20468"/>
                </a:cubicBezTo>
                <a:cubicBezTo>
                  <a:pt x="18013" y="20687"/>
                  <a:pt x="17530" y="20976"/>
                  <a:pt x="17001" y="21066"/>
                </a:cubicBezTo>
                <a:cubicBezTo>
                  <a:pt x="16189" y="21209"/>
                  <a:pt x="15698" y="21681"/>
                  <a:pt x="15204" y="22190"/>
                </a:cubicBezTo>
                <a:cubicBezTo>
                  <a:pt x="14954" y="22447"/>
                  <a:pt x="14704" y="22719"/>
                  <a:pt x="14395" y="22902"/>
                </a:cubicBezTo>
                <a:cubicBezTo>
                  <a:pt x="14073" y="23091"/>
                  <a:pt x="13891" y="23274"/>
                  <a:pt x="14027" y="23663"/>
                </a:cubicBezTo>
                <a:cubicBezTo>
                  <a:pt x="14052" y="23736"/>
                  <a:pt x="13992" y="23896"/>
                  <a:pt x="13931" y="23914"/>
                </a:cubicBezTo>
                <a:cubicBezTo>
                  <a:pt x="13573" y="24025"/>
                  <a:pt x="13391" y="24294"/>
                  <a:pt x="13190" y="24562"/>
                </a:cubicBezTo>
                <a:cubicBezTo>
                  <a:pt x="12918" y="24934"/>
                  <a:pt x="12600" y="25270"/>
                  <a:pt x="12317" y="25639"/>
                </a:cubicBezTo>
                <a:cubicBezTo>
                  <a:pt x="12091" y="25932"/>
                  <a:pt x="11845" y="26218"/>
                  <a:pt x="11695" y="26551"/>
                </a:cubicBezTo>
                <a:cubicBezTo>
                  <a:pt x="11519" y="26948"/>
                  <a:pt x="11426" y="27389"/>
                  <a:pt x="11319" y="27815"/>
                </a:cubicBezTo>
                <a:cubicBezTo>
                  <a:pt x="11129" y="28566"/>
                  <a:pt x="10936" y="29321"/>
                  <a:pt x="10778" y="30086"/>
                </a:cubicBezTo>
                <a:cubicBezTo>
                  <a:pt x="10613" y="30867"/>
                  <a:pt x="10445" y="31650"/>
                  <a:pt x="10531" y="32487"/>
                </a:cubicBezTo>
                <a:cubicBezTo>
                  <a:pt x="10613" y="33242"/>
                  <a:pt x="10653" y="34001"/>
                  <a:pt x="10732" y="34763"/>
                </a:cubicBezTo>
                <a:cubicBezTo>
                  <a:pt x="10753" y="34949"/>
                  <a:pt x="10839" y="35143"/>
                  <a:pt x="10917" y="35329"/>
                </a:cubicBezTo>
                <a:cubicBezTo>
                  <a:pt x="11068" y="35690"/>
                  <a:pt x="11272" y="36041"/>
                  <a:pt x="11386" y="36413"/>
                </a:cubicBezTo>
                <a:cubicBezTo>
                  <a:pt x="11755" y="37575"/>
                  <a:pt x="12095" y="38756"/>
                  <a:pt x="12686" y="39884"/>
                </a:cubicBezTo>
                <a:cubicBezTo>
                  <a:pt x="13244" y="40950"/>
                  <a:pt x="13842" y="42013"/>
                  <a:pt x="14438" y="43093"/>
                </a:cubicBezTo>
                <a:cubicBezTo>
                  <a:pt x="14707" y="43583"/>
                  <a:pt x="14947" y="44092"/>
                  <a:pt x="15269" y="44556"/>
                </a:cubicBezTo>
                <a:cubicBezTo>
                  <a:pt x="15870" y="45426"/>
                  <a:pt x="16557" y="46257"/>
                  <a:pt x="17165" y="47151"/>
                </a:cubicBezTo>
                <a:cubicBezTo>
                  <a:pt x="17513" y="47662"/>
                  <a:pt x="17749" y="48239"/>
                  <a:pt x="18038" y="48793"/>
                </a:cubicBezTo>
                <a:cubicBezTo>
                  <a:pt x="18013" y="48807"/>
                  <a:pt x="17992" y="48818"/>
                  <a:pt x="17967" y="48833"/>
                </a:cubicBezTo>
                <a:cubicBezTo>
                  <a:pt x="17577" y="48629"/>
                  <a:pt x="17183" y="48432"/>
                  <a:pt x="16804" y="48217"/>
                </a:cubicBezTo>
                <a:cubicBezTo>
                  <a:pt x="16134" y="47841"/>
                  <a:pt x="15756" y="47230"/>
                  <a:pt x="15423" y="46592"/>
                </a:cubicBezTo>
                <a:cubicBezTo>
                  <a:pt x="15008" y="45795"/>
                  <a:pt x="14625" y="44990"/>
                  <a:pt x="14207" y="44206"/>
                </a:cubicBezTo>
                <a:cubicBezTo>
                  <a:pt x="13705" y="43279"/>
                  <a:pt x="13125" y="42396"/>
                  <a:pt x="12682" y="41469"/>
                </a:cubicBezTo>
                <a:cubicBezTo>
                  <a:pt x="11823" y="39679"/>
                  <a:pt x="11100" y="37879"/>
                  <a:pt x="10553" y="36069"/>
                </a:cubicBezTo>
                <a:cubicBezTo>
                  <a:pt x="10230" y="35010"/>
                  <a:pt x="9959" y="33951"/>
                  <a:pt x="9895" y="32881"/>
                </a:cubicBezTo>
                <a:cubicBezTo>
                  <a:pt x="9877" y="32613"/>
                  <a:pt x="9956" y="32312"/>
                  <a:pt x="9844" y="32083"/>
                </a:cubicBezTo>
                <a:cubicBezTo>
                  <a:pt x="9672" y="31714"/>
                  <a:pt x="9687" y="31500"/>
                  <a:pt x="9963" y="31228"/>
                </a:cubicBezTo>
                <a:cubicBezTo>
                  <a:pt x="10245" y="30949"/>
                  <a:pt x="10156" y="30516"/>
                  <a:pt x="10077" y="30133"/>
                </a:cubicBezTo>
                <a:cubicBezTo>
                  <a:pt x="10042" y="29963"/>
                  <a:pt x="10034" y="29700"/>
                  <a:pt x="9820" y="29700"/>
                </a:cubicBezTo>
                <a:cubicBezTo>
                  <a:pt x="9818" y="29700"/>
                  <a:pt x="9817" y="29700"/>
                  <a:pt x="9816" y="29700"/>
                </a:cubicBezTo>
                <a:cubicBezTo>
                  <a:pt x="9712" y="29700"/>
                  <a:pt x="9576" y="29962"/>
                  <a:pt x="9551" y="30126"/>
                </a:cubicBezTo>
                <a:cubicBezTo>
                  <a:pt x="9487" y="30530"/>
                  <a:pt x="9465" y="30945"/>
                  <a:pt x="9447" y="31361"/>
                </a:cubicBezTo>
                <a:cubicBezTo>
                  <a:pt x="9419" y="32058"/>
                  <a:pt x="9411" y="32759"/>
                  <a:pt x="9175" y="33422"/>
                </a:cubicBezTo>
                <a:cubicBezTo>
                  <a:pt x="9014" y="33865"/>
                  <a:pt x="8878" y="34348"/>
                  <a:pt x="8868" y="34827"/>
                </a:cubicBezTo>
                <a:cubicBezTo>
                  <a:pt x="8856" y="35465"/>
                  <a:pt x="8968" y="36123"/>
                  <a:pt x="9050" y="36774"/>
                </a:cubicBezTo>
                <a:cubicBezTo>
                  <a:pt x="9147" y="37529"/>
                  <a:pt x="9315" y="38280"/>
                  <a:pt x="9226" y="39035"/>
                </a:cubicBezTo>
                <a:cubicBezTo>
                  <a:pt x="9193" y="39301"/>
                  <a:pt x="9197" y="39615"/>
                  <a:pt x="9300" y="39869"/>
                </a:cubicBezTo>
                <a:cubicBezTo>
                  <a:pt x="9751" y="40975"/>
                  <a:pt x="10181" y="42109"/>
                  <a:pt x="10757" y="43193"/>
                </a:cubicBezTo>
                <a:cubicBezTo>
                  <a:pt x="11333" y="44277"/>
                  <a:pt x="12077" y="45304"/>
                  <a:pt x="12747" y="46381"/>
                </a:cubicBezTo>
                <a:cubicBezTo>
                  <a:pt x="13401" y="47438"/>
                  <a:pt x="14185" y="48382"/>
                  <a:pt x="15204" y="49147"/>
                </a:cubicBezTo>
                <a:cubicBezTo>
                  <a:pt x="15301" y="49219"/>
                  <a:pt x="15369" y="49254"/>
                  <a:pt x="15420" y="49254"/>
                </a:cubicBezTo>
                <a:cubicBezTo>
                  <a:pt x="15487" y="49254"/>
                  <a:pt x="15524" y="49192"/>
                  <a:pt x="15559" y="49076"/>
                </a:cubicBezTo>
                <a:cubicBezTo>
                  <a:pt x="15655" y="48751"/>
                  <a:pt x="15520" y="48442"/>
                  <a:pt x="15312" y="48171"/>
                </a:cubicBezTo>
                <a:cubicBezTo>
                  <a:pt x="14876" y="47598"/>
                  <a:pt x="14435" y="47036"/>
                  <a:pt x="13966" y="46507"/>
                </a:cubicBezTo>
                <a:cubicBezTo>
                  <a:pt x="12739" y="45122"/>
                  <a:pt x="11773" y="43630"/>
                  <a:pt x="11072" y="42023"/>
                </a:cubicBezTo>
                <a:cubicBezTo>
                  <a:pt x="10621" y="40989"/>
                  <a:pt x="10328" y="39923"/>
                  <a:pt x="9866" y="38907"/>
                </a:cubicBezTo>
                <a:cubicBezTo>
                  <a:pt x="9322" y="37715"/>
                  <a:pt x="9294" y="36462"/>
                  <a:pt x="9261" y="35246"/>
                </a:cubicBezTo>
                <a:cubicBezTo>
                  <a:pt x="9254" y="34953"/>
                  <a:pt x="9297" y="34659"/>
                  <a:pt x="9551" y="34419"/>
                </a:cubicBezTo>
                <a:cubicBezTo>
                  <a:pt x="9647" y="34742"/>
                  <a:pt x="9720" y="35032"/>
                  <a:pt x="9827" y="35307"/>
                </a:cubicBezTo>
                <a:cubicBezTo>
                  <a:pt x="10016" y="35812"/>
                  <a:pt x="10131" y="36316"/>
                  <a:pt x="10170" y="36842"/>
                </a:cubicBezTo>
                <a:cubicBezTo>
                  <a:pt x="10195" y="37189"/>
                  <a:pt x="10316" y="37547"/>
                  <a:pt x="10420" y="37897"/>
                </a:cubicBezTo>
                <a:cubicBezTo>
                  <a:pt x="10531" y="38266"/>
                  <a:pt x="10681" y="38631"/>
                  <a:pt x="10800" y="39000"/>
                </a:cubicBezTo>
                <a:cubicBezTo>
                  <a:pt x="11111" y="40001"/>
                  <a:pt x="11368" y="41032"/>
                  <a:pt x="11909" y="41991"/>
                </a:cubicBezTo>
                <a:cubicBezTo>
                  <a:pt x="12589" y="43193"/>
                  <a:pt x="13330" y="44385"/>
                  <a:pt x="14045" y="45613"/>
                </a:cubicBezTo>
                <a:cubicBezTo>
                  <a:pt x="14593" y="46561"/>
                  <a:pt x="15323" y="47365"/>
                  <a:pt x="16177" y="48074"/>
                </a:cubicBezTo>
                <a:cubicBezTo>
                  <a:pt x="17695" y="49327"/>
                  <a:pt x="19351" y="50396"/>
                  <a:pt x="21151" y="51262"/>
                </a:cubicBezTo>
                <a:cubicBezTo>
                  <a:pt x="22311" y="51817"/>
                  <a:pt x="23516" y="52264"/>
                  <a:pt x="24730" y="52375"/>
                </a:cubicBezTo>
                <a:cubicBezTo>
                  <a:pt x="25105" y="52411"/>
                  <a:pt x="25478" y="52424"/>
                  <a:pt x="25850" y="52424"/>
                </a:cubicBezTo>
                <a:cubicBezTo>
                  <a:pt x="26533" y="52424"/>
                  <a:pt x="27212" y="52379"/>
                  <a:pt x="27893" y="52339"/>
                </a:cubicBezTo>
                <a:cubicBezTo>
                  <a:pt x="28651" y="52296"/>
                  <a:pt x="29381" y="52153"/>
                  <a:pt x="30129" y="52053"/>
                </a:cubicBezTo>
                <a:cubicBezTo>
                  <a:pt x="30423" y="52014"/>
                  <a:pt x="30712" y="51949"/>
                  <a:pt x="31013" y="51928"/>
                </a:cubicBezTo>
                <a:cubicBezTo>
                  <a:pt x="32018" y="51856"/>
                  <a:pt x="32648" y="51305"/>
                  <a:pt x="33189" y="50643"/>
                </a:cubicBezTo>
                <a:cubicBezTo>
                  <a:pt x="33362" y="50429"/>
                  <a:pt x="33563" y="50272"/>
                  <a:pt x="33883" y="50272"/>
                </a:cubicBezTo>
                <a:cubicBezTo>
                  <a:pt x="33921" y="50272"/>
                  <a:pt x="33960" y="50274"/>
                  <a:pt x="34001" y="50278"/>
                </a:cubicBezTo>
                <a:cubicBezTo>
                  <a:pt x="34041" y="50283"/>
                  <a:pt x="34080" y="50284"/>
                  <a:pt x="34119" y="50284"/>
                </a:cubicBezTo>
                <a:cubicBezTo>
                  <a:pt x="34211" y="50284"/>
                  <a:pt x="34301" y="50275"/>
                  <a:pt x="34391" y="50267"/>
                </a:cubicBezTo>
                <a:cubicBezTo>
                  <a:pt x="35214" y="50189"/>
                  <a:pt x="35704" y="49738"/>
                  <a:pt x="36023" y="49101"/>
                </a:cubicBezTo>
                <a:cubicBezTo>
                  <a:pt x="36345" y="48460"/>
                  <a:pt x="36667" y="47824"/>
                  <a:pt x="36989" y="47187"/>
                </a:cubicBezTo>
                <a:cubicBezTo>
                  <a:pt x="37303" y="46557"/>
                  <a:pt x="37597" y="45917"/>
                  <a:pt x="37676" y="45176"/>
                </a:cubicBezTo>
                <a:cubicBezTo>
                  <a:pt x="37737" y="44632"/>
                  <a:pt x="37829" y="44099"/>
                  <a:pt x="37944" y="43576"/>
                </a:cubicBezTo>
                <a:cubicBezTo>
                  <a:pt x="38026" y="43204"/>
                  <a:pt x="38237" y="42875"/>
                  <a:pt x="38284" y="42500"/>
                </a:cubicBezTo>
                <a:cubicBezTo>
                  <a:pt x="38510" y="40789"/>
                  <a:pt x="38695" y="39075"/>
                  <a:pt x="38899" y="37379"/>
                </a:cubicBezTo>
                <a:cubicBezTo>
                  <a:pt x="38928" y="37114"/>
                  <a:pt x="38982" y="36857"/>
                  <a:pt x="39025" y="36599"/>
                </a:cubicBezTo>
                <a:cubicBezTo>
                  <a:pt x="39060" y="36588"/>
                  <a:pt x="39096" y="36581"/>
                  <a:pt x="39132" y="36574"/>
                </a:cubicBezTo>
                <a:cubicBezTo>
                  <a:pt x="39268" y="36699"/>
                  <a:pt x="39440" y="36814"/>
                  <a:pt x="39540" y="36953"/>
                </a:cubicBezTo>
                <a:cubicBezTo>
                  <a:pt x="40005" y="37633"/>
                  <a:pt x="40180" y="38352"/>
                  <a:pt x="40176" y="39060"/>
                </a:cubicBezTo>
                <a:cubicBezTo>
                  <a:pt x="40176" y="39769"/>
                  <a:pt x="40123" y="40474"/>
                  <a:pt x="40034" y="41169"/>
                </a:cubicBezTo>
                <a:cubicBezTo>
                  <a:pt x="39951" y="41813"/>
                  <a:pt x="39879" y="42474"/>
                  <a:pt x="39651" y="43061"/>
                </a:cubicBezTo>
                <a:cubicBezTo>
                  <a:pt x="39124" y="44417"/>
                  <a:pt x="38431" y="45702"/>
                  <a:pt x="37947" y="47079"/>
                </a:cubicBezTo>
                <a:cubicBezTo>
                  <a:pt x="37436" y="48525"/>
                  <a:pt x="36441" y="49570"/>
                  <a:pt x="35217" y="50422"/>
                </a:cubicBezTo>
                <a:cubicBezTo>
                  <a:pt x="34373" y="51008"/>
                  <a:pt x="33421" y="51463"/>
                  <a:pt x="32530" y="51981"/>
                </a:cubicBezTo>
                <a:cubicBezTo>
                  <a:pt x="32251" y="52146"/>
                  <a:pt x="31836" y="52196"/>
                  <a:pt x="31893" y="52665"/>
                </a:cubicBezTo>
                <a:cubicBezTo>
                  <a:pt x="31897" y="52686"/>
                  <a:pt x="31836" y="52701"/>
                  <a:pt x="31800" y="52719"/>
                </a:cubicBezTo>
                <a:cubicBezTo>
                  <a:pt x="31725" y="52625"/>
                  <a:pt x="31664" y="52543"/>
                  <a:pt x="31589" y="52450"/>
                </a:cubicBezTo>
                <a:cubicBezTo>
                  <a:pt x="31403" y="52547"/>
                  <a:pt x="31220" y="52625"/>
                  <a:pt x="31067" y="52729"/>
                </a:cubicBezTo>
                <a:cubicBezTo>
                  <a:pt x="31020" y="52762"/>
                  <a:pt x="31013" y="52873"/>
                  <a:pt x="31038" y="52940"/>
                </a:cubicBezTo>
                <a:cubicBezTo>
                  <a:pt x="31055" y="52994"/>
                  <a:pt x="31167" y="53080"/>
                  <a:pt x="31213" y="53080"/>
                </a:cubicBezTo>
                <a:cubicBezTo>
                  <a:pt x="31671" y="53062"/>
                  <a:pt x="32168" y="53105"/>
                  <a:pt x="32573" y="52977"/>
                </a:cubicBezTo>
                <a:cubicBezTo>
                  <a:pt x="33296" y="52754"/>
                  <a:pt x="33980" y="52443"/>
                  <a:pt x="34652" y="52128"/>
                </a:cubicBezTo>
                <a:cubicBezTo>
                  <a:pt x="35585" y="51692"/>
                  <a:pt x="36345" y="51048"/>
                  <a:pt x="37014" y="50325"/>
                </a:cubicBezTo>
                <a:cubicBezTo>
                  <a:pt x="37557" y="49735"/>
                  <a:pt x="38054" y="49097"/>
                  <a:pt x="38498" y="48429"/>
                </a:cubicBezTo>
                <a:cubicBezTo>
                  <a:pt x="38663" y="48181"/>
                  <a:pt x="38606" y="47791"/>
                  <a:pt x="38656" y="47469"/>
                </a:cubicBezTo>
                <a:cubicBezTo>
                  <a:pt x="38681" y="47312"/>
                  <a:pt x="38677" y="47129"/>
                  <a:pt x="38763" y="47012"/>
                </a:cubicBezTo>
                <a:cubicBezTo>
                  <a:pt x="39375" y="46167"/>
                  <a:pt x="39976" y="45319"/>
                  <a:pt x="40291" y="44303"/>
                </a:cubicBezTo>
                <a:cubicBezTo>
                  <a:pt x="40305" y="44260"/>
                  <a:pt x="40298" y="44206"/>
                  <a:pt x="40302" y="44156"/>
                </a:cubicBezTo>
                <a:cubicBezTo>
                  <a:pt x="40188" y="44105"/>
                  <a:pt x="40091" y="44063"/>
                  <a:pt x="39919" y="43988"/>
                </a:cubicBezTo>
                <a:cubicBezTo>
                  <a:pt x="40030" y="43783"/>
                  <a:pt x="40120" y="43598"/>
                  <a:pt x="40227" y="43418"/>
                </a:cubicBezTo>
                <a:cubicBezTo>
                  <a:pt x="40356" y="43204"/>
                  <a:pt x="40553" y="43022"/>
                  <a:pt x="40624" y="42786"/>
                </a:cubicBezTo>
                <a:cubicBezTo>
                  <a:pt x="41053" y="41319"/>
                  <a:pt x="40957" y="39755"/>
                  <a:pt x="40545" y="38173"/>
                </a:cubicBezTo>
                <a:cubicBezTo>
                  <a:pt x="40273" y="37128"/>
                  <a:pt x="39819" y="36102"/>
                  <a:pt x="39532" y="35075"/>
                </a:cubicBezTo>
                <a:cubicBezTo>
                  <a:pt x="39300" y="34241"/>
                  <a:pt x="39225" y="33404"/>
                  <a:pt x="39017" y="32577"/>
                </a:cubicBezTo>
                <a:cubicBezTo>
                  <a:pt x="38613" y="30978"/>
                  <a:pt x="38230" y="29389"/>
                  <a:pt x="37719" y="27836"/>
                </a:cubicBezTo>
                <a:cubicBezTo>
                  <a:pt x="37464" y="27070"/>
                  <a:pt x="36931" y="26347"/>
                  <a:pt x="36545" y="25607"/>
                </a:cubicBezTo>
                <a:cubicBezTo>
                  <a:pt x="36115" y="24783"/>
                  <a:pt x="35536" y="24043"/>
                  <a:pt x="34874" y="23345"/>
                </a:cubicBezTo>
                <a:cubicBezTo>
                  <a:pt x="34713" y="23177"/>
                  <a:pt x="34487" y="23006"/>
                  <a:pt x="34437" y="22819"/>
                </a:cubicBezTo>
                <a:cubicBezTo>
                  <a:pt x="34205" y="21985"/>
                  <a:pt x="33628" y="21302"/>
                  <a:pt x="33042" y="20640"/>
                </a:cubicBezTo>
                <a:cubicBezTo>
                  <a:pt x="31790" y="19219"/>
                  <a:pt x="30484" y="17881"/>
                  <a:pt x="29049" y="16683"/>
                </a:cubicBezTo>
                <a:cubicBezTo>
                  <a:pt x="28404" y="16146"/>
                  <a:pt x="27728" y="15659"/>
                  <a:pt x="26963" y="15287"/>
                </a:cubicBezTo>
                <a:cubicBezTo>
                  <a:pt x="25785" y="14711"/>
                  <a:pt x="24540" y="14354"/>
                  <a:pt x="23277" y="14149"/>
                </a:cubicBezTo>
                <a:cubicBezTo>
                  <a:pt x="22334" y="13996"/>
                  <a:pt x="21396" y="13899"/>
                  <a:pt x="20461" y="13899"/>
                </a:cubicBezTo>
                <a:close/>
                <a:moveTo>
                  <a:pt x="30788" y="52944"/>
                </a:moveTo>
                <a:cubicBezTo>
                  <a:pt x="30637" y="52965"/>
                  <a:pt x="30390" y="52937"/>
                  <a:pt x="30362" y="53019"/>
                </a:cubicBezTo>
                <a:cubicBezTo>
                  <a:pt x="30315" y="53148"/>
                  <a:pt x="30419" y="53352"/>
                  <a:pt x="30459" y="53524"/>
                </a:cubicBezTo>
                <a:cubicBezTo>
                  <a:pt x="30609" y="53509"/>
                  <a:pt x="30759" y="53492"/>
                  <a:pt x="30988" y="53466"/>
                </a:cubicBezTo>
                <a:cubicBezTo>
                  <a:pt x="30905" y="53248"/>
                  <a:pt x="30845" y="53098"/>
                  <a:pt x="30788" y="52944"/>
                </a:cubicBezTo>
                <a:close/>
                <a:moveTo>
                  <a:pt x="28319" y="52758"/>
                </a:moveTo>
                <a:lnTo>
                  <a:pt x="28319" y="52758"/>
                </a:lnTo>
                <a:cubicBezTo>
                  <a:pt x="28454" y="52965"/>
                  <a:pt x="28512" y="53098"/>
                  <a:pt x="28608" y="53198"/>
                </a:cubicBezTo>
                <a:cubicBezTo>
                  <a:pt x="28759" y="53355"/>
                  <a:pt x="28979" y="53617"/>
                  <a:pt x="29095" y="53617"/>
                </a:cubicBezTo>
                <a:cubicBezTo>
                  <a:pt x="29097" y="53617"/>
                  <a:pt x="29099" y="53617"/>
                  <a:pt x="29102" y="53616"/>
                </a:cubicBezTo>
                <a:cubicBezTo>
                  <a:pt x="29170" y="53610"/>
                  <a:pt x="29235" y="53605"/>
                  <a:pt x="29299" y="53605"/>
                </a:cubicBezTo>
                <a:cubicBezTo>
                  <a:pt x="29438" y="53605"/>
                  <a:pt x="29574" y="53625"/>
                  <a:pt x="29729" y="53681"/>
                </a:cubicBezTo>
                <a:cubicBezTo>
                  <a:pt x="29772" y="53695"/>
                  <a:pt x="29821" y="53702"/>
                  <a:pt x="29869" y="53702"/>
                </a:cubicBezTo>
                <a:cubicBezTo>
                  <a:pt x="29942" y="53702"/>
                  <a:pt x="30014" y="53686"/>
                  <a:pt x="30061" y="53656"/>
                </a:cubicBezTo>
                <a:cubicBezTo>
                  <a:pt x="30129" y="53609"/>
                  <a:pt x="30172" y="53481"/>
                  <a:pt x="30154" y="53388"/>
                </a:cubicBezTo>
                <a:cubicBezTo>
                  <a:pt x="30132" y="53263"/>
                  <a:pt x="30064" y="53098"/>
                  <a:pt x="29968" y="53019"/>
                </a:cubicBezTo>
                <a:cubicBezTo>
                  <a:pt x="29923" y="52983"/>
                  <a:pt x="29852" y="52969"/>
                  <a:pt x="29775" y="52969"/>
                </a:cubicBezTo>
                <a:cubicBezTo>
                  <a:pt x="29590" y="52969"/>
                  <a:pt x="29363" y="53050"/>
                  <a:pt x="29338" y="53105"/>
                </a:cubicBezTo>
                <a:cubicBezTo>
                  <a:pt x="28999" y="52990"/>
                  <a:pt x="28687" y="52883"/>
                  <a:pt x="28319" y="52758"/>
                </a:cubicBezTo>
                <a:close/>
                <a:moveTo>
                  <a:pt x="4838" y="38037"/>
                </a:moveTo>
                <a:cubicBezTo>
                  <a:pt x="4764" y="38116"/>
                  <a:pt x="4649" y="38184"/>
                  <a:pt x="4620" y="38284"/>
                </a:cubicBezTo>
                <a:cubicBezTo>
                  <a:pt x="4491" y="38742"/>
                  <a:pt x="4345" y="39204"/>
                  <a:pt x="4280" y="39683"/>
                </a:cubicBezTo>
                <a:cubicBezTo>
                  <a:pt x="4159" y="40606"/>
                  <a:pt x="3768" y="41351"/>
                  <a:pt x="3196" y="41988"/>
                </a:cubicBezTo>
                <a:cubicBezTo>
                  <a:pt x="2774" y="42452"/>
                  <a:pt x="2405" y="42961"/>
                  <a:pt x="2158" y="43565"/>
                </a:cubicBezTo>
                <a:cubicBezTo>
                  <a:pt x="2062" y="43798"/>
                  <a:pt x="2016" y="44059"/>
                  <a:pt x="1951" y="44292"/>
                </a:cubicBezTo>
                <a:cubicBezTo>
                  <a:pt x="2313" y="44346"/>
                  <a:pt x="2595" y="44356"/>
                  <a:pt x="2871" y="44432"/>
                </a:cubicBezTo>
                <a:cubicBezTo>
                  <a:pt x="3687" y="44653"/>
                  <a:pt x="4359" y="45251"/>
                  <a:pt x="5007" y="45834"/>
                </a:cubicBezTo>
                <a:cubicBezTo>
                  <a:pt x="5905" y="46643"/>
                  <a:pt x="6731" y="47570"/>
                  <a:pt x="7619" y="48447"/>
                </a:cubicBezTo>
                <a:cubicBezTo>
                  <a:pt x="8123" y="48947"/>
                  <a:pt x="8646" y="49430"/>
                  <a:pt x="9186" y="49899"/>
                </a:cubicBezTo>
                <a:cubicBezTo>
                  <a:pt x="9945" y="50557"/>
                  <a:pt x="10760" y="51130"/>
                  <a:pt x="11612" y="51674"/>
                </a:cubicBezTo>
                <a:cubicBezTo>
                  <a:pt x="12671" y="52350"/>
                  <a:pt x="13713" y="53119"/>
                  <a:pt x="14786" y="53852"/>
                </a:cubicBezTo>
                <a:cubicBezTo>
                  <a:pt x="14854" y="53899"/>
                  <a:pt x="14965" y="53943"/>
                  <a:pt x="15038" y="53943"/>
                </a:cubicBezTo>
                <a:cubicBezTo>
                  <a:pt x="15061" y="53943"/>
                  <a:pt x="15081" y="53938"/>
                  <a:pt x="15094" y="53928"/>
                </a:cubicBezTo>
                <a:cubicBezTo>
                  <a:pt x="15151" y="53885"/>
                  <a:pt x="15161" y="53724"/>
                  <a:pt x="15133" y="53621"/>
                </a:cubicBezTo>
                <a:cubicBezTo>
                  <a:pt x="15022" y="53213"/>
                  <a:pt x="14793" y="52837"/>
                  <a:pt x="14464" y="52575"/>
                </a:cubicBezTo>
                <a:cubicBezTo>
                  <a:pt x="13708" y="51971"/>
                  <a:pt x="12911" y="51502"/>
                  <a:pt x="12034" y="51319"/>
                </a:cubicBezTo>
                <a:cubicBezTo>
                  <a:pt x="11476" y="51201"/>
                  <a:pt x="10922" y="51044"/>
                  <a:pt x="10438" y="50622"/>
                </a:cubicBezTo>
                <a:cubicBezTo>
                  <a:pt x="10109" y="50332"/>
                  <a:pt x="9780" y="50046"/>
                  <a:pt x="9454" y="49756"/>
                </a:cubicBezTo>
                <a:cubicBezTo>
                  <a:pt x="9350" y="49663"/>
                  <a:pt x="9247" y="49573"/>
                  <a:pt x="9157" y="49466"/>
                </a:cubicBezTo>
                <a:cubicBezTo>
                  <a:pt x="8603" y="48815"/>
                  <a:pt x="8062" y="48160"/>
                  <a:pt x="7519" y="47519"/>
                </a:cubicBezTo>
                <a:cubicBezTo>
                  <a:pt x="6907" y="46786"/>
                  <a:pt x="6209" y="46196"/>
                  <a:pt x="5426" y="45741"/>
                </a:cubicBezTo>
                <a:cubicBezTo>
                  <a:pt x="5254" y="45641"/>
                  <a:pt x="5082" y="45494"/>
                  <a:pt x="4957" y="45329"/>
                </a:cubicBezTo>
                <a:cubicBezTo>
                  <a:pt x="4756" y="45068"/>
                  <a:pt x="4584" y="44782"/>
                  <a:pt x="4412" y="44496"/>
                </a:cubicBezTo>
                <a:cubicBezTo>
                  <a:pt x="4135" y="44032"/>
                  <a:pt x="3825" y="43703"/>
                  <a:pt x="3324" y="43703"/>
                </a:cubicBezTo>
                <a:cubicBezTo>
                  <a:pt x="3276" y="43703"/>
                  <a:pt x="3227" y="43706"/>
                  <a:pt x="3175" y="43712"/>
                </a:cubicBezTo>
                <a:cubicBezTo>
                  <a:pt x="3156" y="43714"/>
                  <a:pt x="3138" y="43715"/>
                  <a:pt x="3121" y="43715"/>
                </a:cubicBezTo>
                <a:cubicBezTo>
                  <a:pt x="2846" y="43715"/>
                  <a:pt x="2723" y="43455"/>
                  <a:pt x="2878" y="43182"/>
                </a:cubicBezTo>
                <a:cubicBezTo>
                  <a:pt x="3129" y="42739"/>
                  <a:pt x="3414" y="42320"/>
                  <a:pt x="3687" y="41894"/>
                </a:cubicBezTo>
                <a:cubicBezTo>
                  <a:pt x="3704" y="41869"/>
                  <a:pt x="3733" y="41851"/>
                  <a:pt x="3758" y="41834"/>
                </a:cubicBezTo>
                <a:cubicBezTo>
                  <a:pt x="3799" y="41802"/>
                  <a:pt x="3836" y="41784"/>
                  <a:pt x="3870" y="41784"/>
                </a:cubicBezTo>
                <a:cubicBezTo>
                  <a:pt x="3923" y="41784"/>
                  <a:pt x="3968" y="41826"/>
                  <a:pt x="4004" y="41920"/>
                </a:cubicBezTo>
                <a:cubicBezTo>
                  <a:pt x="4098" y="42141"/>
                  <a:pt x="4194" y="42363"/>
                  <a:pt x="4270" y="42543"/>
                </a:cubicBezTo>
                <a:cubicBezTo>
                  <a:pt x="4501" y="42528"/>
                  <a:pt x="4704" y="42517"/>
                  <a:pt x="4942" y="42500"/>
                </a:cubicBezTo>
                <a:lnTo>
                  <a:pt x="4942" y="42500"/>
                </a:lnTo>
                <a:cubicBezTo>
                  <a:pt x="4942" y="42501"/>
                  <a:pt x="4942" y="42502"/>
                  <a:pt x="4942" y="42503"/>
                </a:cubicBezTo>
                <a:cubicBezTo>
                  <a:pt x="4942" y="42504"/>
                  <a:pt x="4942" y="42505"/>
                  <a:pt x="4942" y="42506"/>
                </a:cubicBezTo>
                <a:lnTo>
                  <a:pt x="4942" y="42506"/>
                </a:lnTo>
                <a:cubicBezTo>
                  <a:pt x="4943" y="42504"/>
                  <a:pt x="4944" y="42502"/>
                  <a:pt x="4946" y="42500"/>
                </a:cubicBezTo>
                <a:lnTo>
                  <a:pt x="4946" y="42500"/>
                </a:lnTo>
                <a:cubicBezTo>
                  <a:pt x="4945" y="42500"/>
                  <a:pt x="4943" y="42500"/>
                  <a:pt x="4942" y="42500"/>
                </a:cubicBezTo>
                <a:lnTo>
                  <a:pt x="4942" y="42500"/>
                </a:lnTo>
                <a:cubicBezTo>
                  <a:pt x="4942" y="42458"/>
                  <a:pt x="4942" y="42416"/>
                  <a:pt x="4939" y="42374"/>
                </a:cubicBezTo>
                <a:cubicBezTo>
                  <a:pt x="4868" y="41473"/>
                  <a:pt x="4820" y="40589"/>
                  <a:pt x="4967" y="39722"/>
                </a:cubicBezTo>
                <a:cubicBezTo>
                  <a:pt x="5039" y="39283"/>
                  <a:pt x="5003" y="38810"/>
                  <a:pt x="4992" y="38352"/>
                </a:cubicBezTo>
                <a:cubicBezTo>
                  <a:pt x="4989" y="38249"/>
                  <a:pt x="4892" y="38141"/>
                  <a:pt x="4838" y="38037"/>
                </a:cubicBezTo>
                <a:close/>
                <a:moveTo>
                  <a:pt x="16038" y="48843"/>
                </a:moveTo>
                <a:cubicBezTo>
                  <a:pt x="16035" y="48929"/>
                  <a:pt x="16024" y="48990"/>
                  <a:pt x="16031" y="49055"/>
                </a:cubicBezTo>
                <a:cubicBezTo>
                  <a:pt x="16099" y="49566"/>
                  <a:pt x="16385" y="50010"/>
                  <a:pt x="16808" y="50321"/>
                </a:cubicBezTo>
                <a:cubicBezTo>
                  <a:pt x="17741" y="51012"/>
                  <a:pt x="18711" y="51688"/>
                  <a:pt x="19710" y="52321"/>
                </a:cubicBezTo>
                <a:cubicBezTo>
                  <a:pt x="20002" y="52508"/>
                  <a:pt x="20392" y="52642"/>
                  <a:pt x="20709" y="52642"/>
                </a:cubicBezTo>
                <a:cubicBezTo>
                  <a:pt x="20746" y="52642"/>
                  <a:pt x="20781" y="52640"/>
                  <a:pt x="20815" y="52636"/>
                </a:cubicBezTo>
                <a:cubicBezTo>
                  <a:pt x="20867" y="52631"/>
                  <a:pt x="20919" y="52628"/>
                  <a:pt x="20969" y="52628"/>
                </a:cubicBezTo>
                <a:cubicBezTo>
                  <a:pt x="21283" y="52628"/>
                  <a:pt x="21569" y="52727"/>
                  <a:pt x="21871" y="52848"/>
                </a:cubicBezTo>
                <a:cubicBezTo>
                  <a:pt x="22604" y="53144"/>
                  <a:pt x="23320" y="53545"/>
                  <a:pt x="24107" y="53606"/>
                </a:cubicBezTo>
                <a:cubicBezTo>
                  <a:pt x="24687" y="53649"/>
                  <a:pt x="25285" y="53828"/>
                  <a:pt x="25878" y="53931"/>
                </a:cubicBezTo>
                <a:cubicBezTo>
                  <a:pt x="25987" y="53951"/>
                  <a:pt x="26097" y="53957"/>
                  <a:pt x="26206" y="53957"/>
                </a:cubicBezTo>
                <a:cubicBezTo>
                  <a:pt x="26283" y="53957"/>
                  <a:pt x="26359" y="53954"/>
                  <a:pt x="26433" y="53950"/>
                </a:cubicBezTo>
                <a:cubicBezTo>
                  <a:pt x="26730" y="53931"/>
                  <a:pt x="27016" y="53878"/>
                  <a:pt x="27320" y="53867"/>
                </a:cubicBezTo>
                <a:cubicBezTo>
                  <a:pt x="27560" y="53857"/>
                  <a:pt x="27778" y="53852"/>
                  <a:pt x="27749" y="53621"/>
                </a:cubicBezTo>
                <a:lnTo>
                  <a:pt x="27749" y="53621"/>
                </a:lnTo>
                <a:cubicBezTo>
                  <a:pt x="28082" y="53624"/>
                  <a:pt x="28390" y="53631"/>
                  <a:pt x="28712" y="53634"/>
                </a:cubicBezTo>
                <a:cubicBezTo>
                  <a:pt x="28616" y="53302"/>
                  <a:pt x="28419" y="53165"/>
                  <a:pt x="28193" y="53134"/>
                </a:cubicBezTo>
                <a:cubicBezTo>
                  <a:pt x="28143" y="53126"/>
                  <a:pt x="28094" y="53124"/>
                  <a:pt x="28044" y="53124"/>
                </a:cubicBezTo>
                <a:cubicBezTo>
                  <a:pt x="27901" y="53124"/>
                  <a:pt x="27756" y="53147"/>
                  <a:pt x="27589" y="53155"/>
                </a:cubicBezTo>
                <a:lnTo>
                  <a:pt x="27589" y="53155"/>
                </a:lnTo>
                <a:cubicBezTo>
                  <a:pt x="27587" y="53149"/>
                  <a:pt x="27537" y="53074"/>
                  <a:pt x="27442" y="52926"/>
                </a:cubicBezTo>
                <a:cubicBezTo>
                  <a:pt x="27317" y="53241"/>
                  <a:pt x="27088" y="53323"/>
                  <a:pt x="26825" y="53323"/>
                </a:cubicBezTo>
                <a:cubicBezTo>
                  <a:pt x="26732" y="53323"/>
                  <a:pt x="26635" y="53312"/>
                  <a:pt x="26537" y="53299"/>
                </a:cubicBezTo>
                <a:cubicBezTo>
                  <a:pt x="26347" y="53269"/>
                  <a:pt x="26147" y="53155"/>
                  <a:pt x="25954" y="53105"/>
                </a:cubicBezTo>
                <a:cubicBezTo>
                  <a:pt x="25593" y="53008"/>
                  <a:pt x="25246" y="52971"/>
                  <a:pt x="24907" y="52971"/>
                </a:cubicBezTo>
                <a:cubicBezTo>
                  <a:pt x="24631" y="52971"/>
                  <a:pt x="24360" y="52996"/>
                  <a:pt x="24093" y="53033"/>
                </a:cubicBezTo>
                <a:cubicBezTo>
                  <a:pt x="24037" y="53041"/>
                  <a:pt x="23981" y="53045"/>
                  <a:pt x="23926" y="53045"/>
                </a:cubicBezTo>
                <a:cubicBezTo>
                  <a:pt x="23604" y="53045"/>
                  <a:pt x="23289" y="52921"/>
                  <a:pt x="22969" y="52790"/>
                </a:cubicBezTo>
                <a:cubicBezTo>
                  <a:pt x="22329" y="52526"/>
                  <a:pt x="21692" y="52275"/>
                  <a:pt x="21062" y="52028"/>
                </a:cubicBezTo>
                <a:cubicBezTo>
                  <a:pt x="20579" y="51842"/>
                  <a:pt x="20068" y="51742"/>
                  <a:pt x="19627" y="51477"/>
                </a:cubicBezTo>
                <a:cubicBezTo>
                  <a:pt x="18922" y="51055"/>
                  <a:pt x="18260" y="50543"/>
                  <a:pt x="17602" y="50057"/>
                </a:cubicBezTo>
                <a:cubicBezTo>
                  <a:pt x="17076" y="49674"/>
                  <a:pt x="16575" y="49262"/>
                  <a:pt x="16038" y="48843"/>
                </a:cubicBezTo>
                <a:close/>
                <a:moveTo>
                  <a:pt x="28941" y="15831"/>
                </a:moveTo>
                <a:lnTo>
                  <a:pt x="28941" y="15831"/>
                </a:lnTo>
                <a:cubicBezTo>
                  <a:pt x="28981" y="15931"/>
                  <a:pt x="29006" y="16038"/>
                  <a:pt x="29070" y="16128"/>
                </a:cubicBezTo>
                <a:cubicBezTo>
                  <a:pt x="29123" y="16192"/>
                  <a:pt x="29227" y="16235"/>
                  <a:pt x="29313" y="16281"/>
                </a:cubicBezTo>
                <a:cubicBezTo>
                  <a:pt x="29442" y="16354"/>
                  <a:pt x="29582" y="16410"/>
                  <a:pt x="29703" y="16493"/>
                </a:cubicBezTo>
                <a:cubicBezTo>
                  <a:pt x="30709" y="17162"/>
                  <a:pt x="31542" y="17974"/>
                  <a:pt x="32186" y="18940"/>
                </a:cubicBezTo>
                <a:cubicBezTo>
                  <a:pt x="32348" y="19180"/>
                  <a:pt x="32566" y="19399"/>
                  <a:pt x="32770" y="19617"/>
                </a:cubicBezTo>
                <a:cubicBezTo>
                  <a:pt x="32934" y="19792"/>
                  <a:pt x="33156" y="19939"/>
                  <a:pt x="33293" y="20129"/>
                </a:cubicBezTo>
                <a:cubicBezTo>
                  <a:pt x="34076" y="21231"/>
                  <a:pt x="34802" y="22383"/>
                  <a:pt x="35664" y="23485"/>
                </a:cubicBezTo>
                <a:cubicBezTo>
                  <a:pt x="36380" y="24397"/>
                  <a:pt x="37038" y="25341"/>
                  <a:pt x="37668" y="26315"/>
                </a:cubicBezTo>
                <a:cubicBezTo>
                  <a:pt x="38484" y="27579"/>
                  <a:pt x="39096" y="28895"/>
                  <a:pt x="39282" y="30294"/>
                </a:cubicBezTo>
                <a:cubicBezTo>
                  <a:pt x="39428" y="31403"/>
                  <a:pt x="39747" y="32502"/>
                  <a:pt x="40206" y="33604"/>
                </a:cubicBezTo>
                <a:cubicBezTo>
                  <a:pt x="40409" y="34087"/>
                  <a:pt x="40703" y="34570"/>
                  <a:pt x="40820" y="35060"/>
                </a:cubicBezTo>
                <a:cubicBezTo>
                  <a:pt x="41225" y="36778"/>
                  <a:pt x="41583" y="38520"/>
                  <a:pt x="41948" y="40281"/>
                </a:cubicBezTo>
                <a:cubicBezTo>
                  <a:pt x="42095" y="40992"/>
                  <a:pt x="42224" y="41716"/>
                  <a:pt x="42037" y="42381"/>
                </a:cubicBezTo>
                <a:cubicBezTo>
                  <a:pt x="41927" y="42789"/>
                  <a:pt x="41744" y="43169"/>
                  <a:pt x="41633" y="43580"/>
                </a:cubicBezTo>
                <a:cubicBezTo>
                  <a:pt x="41271" y="44890"/>
                  <a:pt x="40824" y="46163"/>
                  <a:pt x="40216" y="47362"/>
                </a:cubicBezTo>
                <a:cubicBezTo>
                  <a:pt x="39629" y="48518"/>
                  <a:pt x="38842" y="49534"/>
                  <a:pt x="37919" y="50450"/>
                </a:cubicBezTo>
                <a:cubicBezTo>
                  <a:pt x="37063" y="51302"/>
                  <a:pt x="36133" y="52067"/>
                  <a:pt x="35131" y="52758"/>
                </a:cubicBezTo>
                <a:cubicBezTo>
                  <a:pt x="34799" y="52987"/>
                  <a:pt x="34201" y="52944"/>
                  <a:pt x="34180" y="53409"/>
                </a:cubicBezTo>
                <a:cubicBezTo>
                  <a:pt x="34125" y="53412"/>
                  <a:pt x="34072" y="53413"/>
                  <a:pt x="34020" y="53413"/>
                </a:cubicBezTo>
                <a:cubicBezTo>
                  <a:pt x="33969" y="53413"/>
                  <a:pt x="33919" y="53412"/>
                  <a:pt x="33871" y="53412"/>
                </a:cubicBezTo>
                <a:cubicBezTo>
                  <a:pt x="33737" y="53412"/>
                  <a:pt x="33618" y="53418"/>
                  <a:pt x="33524" y="53459"/>
                </a:cubicBezTo>
                <a:cubicBezTo>
                  <a:pt x="33371" y="53524"/>
                  <a:pt x="33296" y="53706"/>
                  <a:pt x="33181" y="53839"/>
                </a:cubicBezTo>
                <a:cubicBezTo>
                  <a:pt x="33092" y="53806"/>
                  <a:pt x="32933" y="53709"/>
                  <a:pt x="32819" y="53709"/>
                </a:cubicBezTo>
                <a:cubicBezTo>
                  <a:pt x="32806" y="53709"/>
                  <a:pt x="32793" y="53710"/>
                  <a:pt x="32781" y="53713"/>
                </a:cubicBezTo>
                <a:cubicBezTo>
                  <a:pt x="32337" y="53810"/>
                  <a:pt x="31919" y="53946"/>
                  <a:pt x="31499" y="54082"/>
                </a:cubicBezTo>
                <a:cubicBezTo>
                  <a:pt x="31432" y="54103"/>
                  <a:pt x="31364" y="54254"/>
                  <a:pt x="31374" y="54260"/>
                </a:cubicBezTo>
                <a:cubicBezTo>
                  <a:pt x="31567" y="54436"/>
                  <a:pt x="31761" y="54630"/>
                  <a:pt x="31983" y="54747"/>
                </a:cubicBezTo>
                <a:cubicBezTo>
                  <a:pt x="31998" y="54756"/>
                  <a:pt x="32015" y="54759"/>
                  <a:pt x="32033" y="54759"/>
                </a:cubicBezTo>
                <a:cubicBezTo>
                  <a:pt x="32124" y="54759"/>
                  <a:pt x="32247" y="54672"/>
                  <a:pt x="32351" y="54637"/>
                </a:cubicBezTo>
                <a:cubicBezTo>
                  <a:pt x="32411" y="54615"/>
                  <a:pt x="32471" y="54554"/>
                  <a:pt x="32530" y="54554"/>
                </a:cubicBezTo>
                <a:cubicBezTo>
                  <a:pt x="32538" y="54554"/>
                  <a:pt x="32547" y="54555"/>
                  <a:pt x="32555" y="54558"/>
                </a:cubicBezTo>
                <a:cubicBezTo>
                  <a:pt x="32704" y="54600"/>
                  <a:pt x="32840" y="54619"/>
                  <a:pt x="32970" y="54619"/>
                </a:cubicBezTo>
                <a:cubicBezTo>
                  <a:pt x="33149" y="54619"/>
                  <a:pt x="33319" y="54583"/>
                  <a:pt x="33503" y="54526"/>
                </a:cubicBezTo>
                <a:cubicBezTo>
                  <a:pt x="33968" y="54379"/>
                  <a:pt x="34423" y="54300"/>
                  <a:pt x="34315" y="53664"/>
                </a:cubicBezTo>
                <a:lnTo>
                  <a:pt x="34315" y="53664"/>
                </a:lnTo>
                <a:cubicBezTo>
                  <a:pt x="34437" y="53733"/>
                  <a:pt x="34517" y="53769"/>
                  <a:pt x="34577" y="53769"/>
                </a:cubicBezTo>
                <a:cubicBezTo>
                  <a:pt x="34643" y="53769"/>
                  <a:pt x="34684" y="53726"/>
                  <a:pt x="34727" y="53638"/>
                </a:cubicBezTo>
                <a:cubicBezTo>
                  <a:pt x="34770" y="53552"/>
                  <a:pt x="34784" y="53449"/>
                  <a:pt x="34817" y="53355"/>
                </a:cubicBezTo>
                <a:cubicBezTo>
                  <a:pt x="34881" y="53160"/>
                  <a:pt x="34981" y="53066"/>
                  <a:pt x="35140" y="53066"/>
                </a:cubicBezTo>
                <a:cubicBezTo>
                  <a:pt x="35227" y="53066"/>
                  <a:pt x="35331" y="53094"/>
                  <a:pt x="35457" y="53148"/>
                </a:cubicBezTo>
                <a:cubicBezTo>
                  <a:pt x="35560" y="53283"/>
                  <a:pt x="35712" y="53477"/>
                  <a:pt x="35805" y="53477"/>
                </a:cubicBezTo>
                <a:cubicBezTo>
                  <a:pt x="35806" y="53477"/>
                  <a:pt x="35807" y="53477"/>
                  <a:pt x="35808" y="53477"/>
                </a:cubicBezTo>
                <a:cubicBezTo>
                  <a:pt x="35968" y="53477"/>
                  <a:pt x="36226" y="53366"/>
                  <a:pt x="36212" y="53273"/>
                </a:cubicBezTo>
                <a:cubicBezTo>
                  <a:pt x="36176" y="52996"/>
                  <a:pt x="36325" y="52914"/>
                  <a:pt x="36516" y="52914"/>
                </a:cubicBezTo>
                <a:cubicBezTo>
                  <a:pt x="36552" y="52914"/>
                  <a:pt x="36589" y="52917"/>
                  <a:pt x="36627" y="52922"/>
                </a:cubicBezTo>
                <a:cubicBezTo>
                  <a:pt x="36688" y="52931"/>
                  <a:pt x="36744" y="52935"/>
                  <a:pt x="36796" y="52935"/>
                </a:cubicBezTo>
                <a:cubicBezTo>
                  <a:pt x="37204" y="52935"/>
                  <a:pt x="37371" y="52684"/>
                  <a:pt x="37479" y="52357"/>
                </a:cubicBezTo>
                <a:cubicBezTo>
                  <a:pt x="37625" y="51925"/>
                  <a:pt x="37854" y="51577"/>
                  <a:pt x="38345" y="51416"/>
                </a:cubicBezTo>
                <a:cubicBezTo>
                  <a:pt x="38545" y="51352"/>
                  <a:pt x="38710" y="51152"/>
                  <a:pt x="38767" y="50954"/>
                </a:cubicBezTo>
                <a:cubicBezTo>
                  <a:pt x="38899" y="50516"/>
                  <a:pt x="39234" y="50382"/>
                  <a:pt x="39716" y="50382"/>
                </a:cubicBezTo>
                <a:cubicBezTo>
                  <a:pt x="39730" y="50382"/>
                  <a:pt x="39744" y="50382"/>
                  <a:pt x="39758" y="50382"/>
                </a:cubicBezTo>
                <a:cubicBezTo>
                  <a:pt x="39761" y="50382"/>
                  <a:pt x="39764" y="50382"/>
                  <a:pt x="39766" y="50382"/>
                </a:cubicBezTo>
                <a:cubicBezTo>
                  <a:pt x="39869" y="50382"/>
                  <a:pt x="39999" y="50319"/>
                  <a:pt x="40030" y="50242"/>
                </a:cubicBezTo>
                <a:cubicBezTo>
                  <a:pt x="40474" y="49040"/>
                  <a:pt x="40896" y="47831"/>
                  <a:pt x="41336" y="46635"/>
                </a:cubicBezTo>
                <a:cubicBezTo>
                  <a:pt x="41568" y="46006"/>
                  <a:pt x="41801" y="45390"/>
                  <a:pt x="41819" y="44671"/>
                </a:cubicBezTo>
                <a:cubicBezTo>
                  <a:pt x="41833" y="44196"/>
                  <a:pt x="42062" y="43762"/>
                  <a:pt x="42252" y="43337"/>
                </a:cubicBezTo>
                <a:cubicBezTo>
                  <a:pt x="42309" y="43216"/>
                  <a:pt x="42522" y="43110"/>
                  <a:pt x="42690" y="43110"/>
                </a:cubicBezTo>
                <a:cubicBezTo>
                  <a:pt x="42700" y="43110"/>
                  <a:pt x="42711" y="43110"/>
                  <a:pt x="42721" y="43111"/>
                </a:cubicBezTo>
                <a:cubicBezTo>
                  <a:pt x="42982" y="43136"/>
                  <a:pt x="43147" y="43362"/>
                  <a:pt x="43204" y="43595"/>
                </a:cubicBezTo>
                <a:cubicBezTo>
                  <a:pt x="43228" y="43709"/>
                  <a:pt x="43243" y="43826"/>
                  <a:pt x="43228" y="43934"/>
                </a:cubicBezTo>
                <a:cubicBezTo>
                  <a:pt x="43150" y="44470"/>
                  <a:pt x="43068" y="45011"/>
                  <a:pt x="42967" y="45544"/>
                </a:cubicBezTo>
                <a:cubicBezTo>
                  <a:pt x="42785" y="46500"/>
                  <a:pt x="42584" y="47448"/>
                  <a:pt x="42084" y="48267"/>
                </a:cubicBezTo>
                <a:cubicBezTo>
                  <a:pt x="41537" y="49158"/>
                  <a:pt x="40974" y="50042"/>
                  <a:pt x="40427" y="50933"/>
                </a:cubicBezTo>
                <a:cubicBezTo>
                  <a:pt x="40291" y="51152"/>
                  <a:pt x="40180" y="51388"/>
                  <a:pt x="40041" y="51645"/>
                </a:cubicBezTo>
                <a:cubicBezTo>
                  <a:pt x="40167" y="51681"/>
                  <a:pt x="40278" y="51697"/>
                  <a:pt x="40376" y="51697"/>
                </a:cubicBezTo>
                <a:cubicBezTo>
                  <a:pt x="40688" y="51697"/>
                  <a:pt x="40873" y="51540"/>
                  <a:pt x="41039" y="51388"/>
                </a:cubicBezTo>
                <a:cubicBezTo>
                  <a:pt x="42109" y="50386"/>
                  <a:pt x="42868" y="49169"/>
                  <a:pt x="43472" y="47852"/>
                </a:cubicBezTo>
                <a:cubicBezTo>
                  <a:pt x="43658" y="47448"/>
                  <a:pt x="43755" y="46994"/>
                  <a:pt x="43841" y="46546"/>
                </a:cubicBezTo>
                <a:cubicBezTo>
                  <a:pt x="44034" y="45548"/>
                  <a:pt x="43837" y="44489"/>
                  <a:pt x="43593" y="43433"/>
                </a:cubicBezTo>
                <a:cubicBezTo>
                  <a:pt x="43322" y="42256"/>
                  <a:pt x="43043" y="41090"/>
                  <a:pt x="42756" y="39930"/>
                </a:cubicBezTo>
                <a:cubicBezTo>
                  <a:pt x="42341" y="38259"/>
                  <a:pt x="41948" y="36602"/>
                  <a:pt x="41497" y="34971"/>
                </a:cubicBezTo>
                <a:cubicBezTo>
                  <a:pt x="41179" y="33822"/>
                  <a:pt x="40764" y="32692"/>
                  <a:pt x="40416" y="31564"/>
                </a:cubicBezTo>
                <a:cubicBezTo>
                  <a:pt x="40338" y="31306"/>
                  <a:pt x="40341" y="31042"/>
                  <a:pt x="40305" y="30781"/>
                </a:cubicBezTo>
                <a:cubicBezTo>
                  <a:pt x="40345" y="30773"/>
                  <a:pt x="40384" y="30763"/>
                  <a:pt x="40424" y="30752"/>
                </a:cubicBezTo>
                <a:cubicBezTo>
                  <a:pt x="40549" y="30856"/>
                  <a:pt x="40710" y="30949"/>
                  <a:pt x="40792" y="31070"/>
                </a:cubicBezTo>
                <a:cubicBezTo>
                  <a:pt x="40982" y="31346"/>
                  <a:pt x="41157" y="31636"/>
                  <a:pt x="41293" y="31929"/>
                </a:cubicBezTo>
                <a:cubicBezTo>
                  <a:pt x="42037" y="33547"/>
                  <a:pt x="42417" y="35214"/>
                  <a:pt x="42903" y="36896"/>
                </a:cubicBezTo>
                <a:cubicBezTo>
                  <a:pt x="43035" y="37361"/>
                  <a:pt x="42878" y="37905"/>
                  <a:pt x="43626" y="38309"/>
                </a:cubicBezTo>
                <a:cubicBezTo>
                  <a:pt x="43071" y="38463"/>
                  <a:pt x="43486" y="38789"/>
                  <a:pt x="43522" y="39050"/>
                </a:cubicBezTo>
                <a:cubicBezTo>
                  <a:pt x="43841" y="39053"/>
                  <a:pt x="43927" y="39118"/>
                  <a:pt x="43826" y="39314"/>
                </a:cubicBezTo>
                <a:cubicBezTo>
                  <a:pt x="43709" y="39554"/>
                  <a:pt x="43801" y="39776"/>
                  <a:pt x="43930" y="40026"/>
                </a:cubicBezTo>
                <a:cubicBezTo>
                  <a:pt x="44134" y="40417"/>
                  <a:pt x="44320" y="40810"/>
                  <a:pt x="44531" y="41240"/>
                </a:cubicBezTo>
                <a:cubicBezTo>
                  <a:pt x="45022" y="40943"/>
                  <a:pt x="45154" y="40495"/>
                  <a:pt x="44961" y="39945"/>
                </a:cubicBezTo>
                <a:cubicBezTo>
                  <a:pt x="44632" y="38996"/>
                  <a:pt x="44256" y="38059"/>
                  <a:pt x="43909" y="37125"/>
                </a:cubicBezTo>
                <a:cubicBezTo>
                  <a:pt x="43383" y="35704"/>
                  <a:pt x="42789" y="34305"/>
                  <a:pt x="42391" y="32910"/>
                </a:cubicBezTo>
                <a:cubicBezTo>
                  <a:pt x="42112" y="31944"/>
                  <a:pt x="41666" y="31057"/>
                  <a:pt x="41082" y="30193"/>
                </a:cubicBezTo>
                <a:cubicBezTo>
                  <a:pt x="39829" y="28337"/>
                  <a:pt x="38581" y="26527"/>
                  <a:pt x="37400" y="24733"/>
                </a:cubicBezTo>
                <a:cubicBezTo>
                  <a:pt x="36989" y="24114"/>
                  <a:pt x="36688" y="23452"/>
                  <a:pt x="36320" y="22823"/>
                </a:cubicBezTo>
                <a:cubicBezTo>
                  <a:pt x="35901" y="22107"/>
                  <a:pt x="35232" y="21535"/>
                  <a:pt x="34673" y="20909"/>
                </a:cubicBezTo>
                <a:cubicBezTo>
                  <a:pt x="33858" y="19996"/>
                  <a:pt x="33081" y="19069"/>
                  <a:pt x="32351" y="18142"/>
                </a:cubicBezTo>
                <a:cubicBezTo>
                  <a:pt x="31549" y="17115"/>
                  <a:pt x="30537" y="16346"/>
                  <a:pt x="29260" y="15867"/>
                </a:cubicBezTo>
                <a:cubicBezTo>
                  <a:pt x="29163" y="15831"/>
                  <a:pt x="29045" y="15842"/>
                  <a:pt x="28941" y="15831"/>
                </a:cubicBezTo>
                <a:close/>
                <a:moveTo>
                  <a:pt x="14682" y="49668"/>
                </a:moveTo>
                <a:cubicBezTo>
                  <a:pt x="14649" y="49668"/>
                  <a:pt x="14615" y="49671"/>
                  <a:pt x="14582" y="49671"/>
                </a:cubicBezTo>
                <a:cubicBezTo>
                  <a:pt x="14576" y="49671"/>
                  <a:pt x="14570" y="49671"/>
                  <a:pt x="14564" y="49670"/>
                </a:cubicBezTo>
                <a:lnTo>
                  <a:pt x="14564" y="49670"/>
                </a:lnTo>
                <a:cubicBezTo>
                  <a:pt x="14582" y="49760"/>
                  <a:pt x="14572" y="49874"/>
                  <a:pt x="14621" y="49935"/>
                </a:cubicBezTo>
                <a:cubicBezTo>
                  <a:pt x="15022" y="50429"/>
                  <a:pt x="15391" y="50976"/>
                  <a:pt x="15863" y="51388"/>
                </a:cubicBezTo>
                <a:cubicBezTo>
                  <a:pt x="16976" y="52357"/>
                  <a:pt x="18238" y="53062"/>
                  <a:pt x="19602" y="53538"/>
                </a:cubicBezTo>
                <a:cubicBezTo>
                  <a:pt x="20482" y="53849"/>
                  <a:pt x="21369" y="54179"/>
                  <a:pt x="22268" y="54483"/>
                </a:cubicBezTo>
                <a:cubicBezTo>
                  <a:pt x="22837" y="54676"/>
                  <a:pt x="23412" y="54880"/>
                  <a:pt x="23989" y="54998"/>
                </a:cubicBezTo>
                <a:cubicBezTo>
                  <a:pt x="25109" y="55223"/>
                  <a:pt x="26208" y="55188"/>
                  <a:pt x="27367" y="55434"/>
                </a:cubicBezTo>
                <a:cubicBezTo>
                  <a:pt x="27752" y="55516"/>
                  <a:pt x="28125" y="55553"/>
                  <a:pt x="28489" y="55553"/>
                </a:cubicBezTo>
                <a:cubicBezTo>
                  <a:pt x="29415" y="55553"/>
                  <a:pt x="30278" y="55316"/>
                  <a:pt x="31103" y="54987"/>
                </a:cubicBezTo>
                <a:cubicBezTo>
                  <a:pt x="31328" y="54898"/>
                  <a:pt x="31536" y="54869"/>
                  <a:pt x="31339" y="54508"/>
                </a:cubicBezTo>
                <a:cubicBezTo>
                  <a:pt x="31235" y="54321"/>
                  <a:pt x="31163" y="54239"/>
                  <a:pt x="30966" y="54222"/>
                </a:cubicBezTo>
                <a:cubicBezTo>
                  <a:pt x="30948" y="54220"/>
                  <a:pt x="30932" y="54220"/>
                  <a:pt x="30916" y="54220"/>
                </a:cubicBezTo>
                <a:cubicBezTo>
                  <a:pt x="30620" y="54220"/>
                  <a:pt x="30662" y="54474"/>
                  <a:pt x="30659" y="54780"/>
                </a:cubicBezTo>
                <a:cubicBezTo>
                  <a:pt x="30494" y="54455"/>
                  <a:pt x="30331" y="54369"/>
                  <a:pt x="30170" y="54369"/>
                </a:cubicBezTo>
                <a:cubicBezTo>
                  <a:pt x="30065" y="54369"/>
                  <a:pt x="29961" y="54405"/>
                  <a:pt x="29858" y="54436"/>
                </a:cubicBezTo>
                <a:cubicBezTo>
                  <a:pt x="29850" y="54554"/>
                  <a:pt x="29839" y="54665"/>
                  <a:pt x="29825" y="54805"/>
                </a:cubicBezTo>
                <a:cubicBezTo>
                  <a:pt x="29567" y="54573"/>
                  <a:pt x="29444" y="54462"/>
                  <a:pt x="29357" y="54462"/>
                </a:cubicBezTo>
                <a:cubicBezTo>
                  <a:pt x="29277" y="54462"/>
                  <a:pt x="29228" y="54555"/>
                  <a:pt x="29134" y="54733"/>
                </a:cubicBezTo>
                <a:cubicBezTo>
                  <a:pt x="28964" y="54602"/>
                  <a:pt x="28794" y="54537"/>
                  <a:pt x="28638" y="54537"/>
                </a:cubicBezTo>
                <a:cubicBezTo>
                  <a:pt x="28497" y="54537"/>
                  <a:pt x="28367" y="54590"/>
                  <a:pt x="28258" y="54694"/>
                </a:cubicBezTo>
                <a:cubicBezTo>
                  <a:pt x="28215" y="54733"/>
                  <a:pt x="28150" y="54762"/>
                  <a:pt x="28086" y="54769"/>
                </a:cubicBezTo>
                <a:cubicBezTo>
                  <a:pt x="28055" y="54771"/>
                  <a:pt x="28023" y="54771"/>
                  <a:pt x="27991" y="54771"/>
                </a:cubicBezTo>
                <a:cubicBezTo>
                  <a:pt x="27905" y="54771"/>
                  <a:pt x="27818" y="54767"/>
                  <a:pt x="27734" y="54767"/>
                </a:cubicBezTo>
                <a:cubicBezTo>
                  <a:pt x="27654" y="54767"/>
                  <a:pt x="27575" y="54771"/>
                  <a:pt x="27503" y="54787"/>
                </a:cubicBezTo>
                <a:cubicBezTo>
                  <a:pt x="27348" y="54825"/>
                  <a:pt x="27194" y="54852"/>
                  <a:pt x="27037" y="54852"/>
                </a:cubicBezTo>
                <a:cubicBezTo>
                  <a:pt x="26802" y="54852"/>
                  <a:pt x="26563" y="54793"/>
                  <a:pt x="26307" y="54625"/>
                </a:cubicBezTo>
                <a:cubicBezTo>
                  <a:pt x="26046" y="54456"/>
                  <a:pt x="25780" y="54374"/>
                  <a:pt x="25515" y="54374"/>
                </a:cubicBezTo>
                <a:cubicBezTo>
                  <a:pt x="25450" y="54374"/>
                  <a:pt x="25385" y="54379"/>
                  <a:pt x="25320" y="54389"/>
                </a:cubicBezTo>
                <a:cubicBezTo>
                  <a:pt x="25188" y="54410"/>
                  <a:pt x="25053" y="54438"/>
                  <a:pt x="24917" y="54438"/>
                </a:cubicBezTo>
                <a:cubicBezTo>
                  <a:pt x="24862" y="54438"/>
                  <a:pt x="24807" y="54433"/>
                  <a:pt x="24751" y="54422"/>
                </a:cubicBezTo>
                <a:cubicBezTo>
                  <a:pt x="24372" y="54351"/>
                  <a:pt x="23989" y="54222"/>
                  <a:pt x="23610" y="54125"/>
                </a:cubicBezTo>
                <a:cubicBezTo>
                  <a:pt x="23087" y="53996"/>
                  <a:pt x="22558" y="53938"/>
                  <a:pt x="22050" y="53745"/>
                </a:cubicBezTo>
                <a:cubicBezTo>
                  <a:pt x="20991" y="53337"/>
                  <a:pt x="19953" y="52891"/>
                  <a:pt x="18933" y="52429"/>
                </a:cubicBezTo>
                <a:cubicBezTo>
                  <a:pt x="18114" y="52060"/>
                  <a:pt x="17376" y="51534"/>
                  <a:pt x="16661" y="50965"/>
                </a:cubicBezTo>
                <a:cubicBezTo>
                  <a:pt x="16063" y="50490"/>
                  <a:pt x="15412" y="50103"/>
                  <a:pt x="14790" y="49692"/>
                </a:cubicBezTo>
                <a:cubicBezTo>
                  <a:pt x="14759" y="49672"/>
                  <a:pt x="14722" y="49668"/>
                  <a:pt x="14682" y="49668"/>
                </a:cubicBezTo>
                <a:close/>
                <a:moveTo>
                  <a:pt x="6433" y="49139"/>
                </a:moveTo>
                <a:cubicBezTo>
                  <a:pt x="6306" y="49139"/>
                  <a:pt x="6181" y="49174"/>
                  <a:pt x="6062" y="49244"/>
                </a:cubicBezTo>
                <a:cubicBezTo>
                  <a:pt x="5862" y="49359"/>
                  <a:pt x="5869" y="49534"/>
                  <a:pt x="6091" y="49681"/>
                </a:cubicBezTo>
                <a:cubicBezTo>
                  <a:pt x="6252" y="49788"/>
                  <a:pt x="6435" y="49856"/>
                  <a:pt x="6610" y="49935"/>
                </a:cubicBezTo>
                <a:cubicBezTo>
                  <a:pt x="6838" y="50039"/>
                  <a:pt x="7104" y="50082"/>
                  <a:pt x="7300" y="50239"/>
                </a:cubicBezTo>
                <a:cubicBezTo>
                  <a:pt x="7590" y="50468"/>
                  <a:pt x="7841" y="50772"/>
                  <a:pt x="8102" y="51058"/>
                </a:cubicBezTo>
                <a:cubicBezTo>
                  <a:pt x="8742" y="51756"/>
                  <a:pt x="9436" y="52336"/>
                  <a:pt x="10313" y="52665"/>
                </a:cubicBezTo>
                <a:cubicBezTo>
                  <a:pt x="11115" y="52965"/>
                  <a:pt x="11920" y="53363"/>
                  <a:pt x="12653" y="53953"/>
                </a:cubicBezTo>
                <a:cubicBezTo>
                  <a:pt x="13236" y="54425"/>
                  <a:pt x="13820" y="54912"/>
                  <a:pt x="14403" y="55406"/>
                </a:cubicBezTo>
                <a:cubicBezTo>
                  <a:pt x="14536" y="55519"/>
                  <a:pt x="14650" y="55578"/>
                  <a:pt x="14756" y="55578"/>
                </a:cubicBezTo>
                <a:cubicBezTo>
                  <a:pt x="14842" y="55578"/>
                  <a:pt x="14923" y="55539"/>
                  <a:pt x="15004" y="55459"/>
                </a:cubicBezTo>
                <a:cubicBezTo>
                  <a:pt x="15168" y="55299"/>
                  <a:pt x="15061" y="55102"/>
                  <a:pt x="14918" y="54930"/>
                </a:cubicBezTo>
                <a:cubicBezTo>
                  <a:pt x="14811" y="54797"/>
                  <a:pt x="14679" y="54686"/>
                  <a:pt x="14557" y="54569"/>
                </a:cubicBezTo>
                <a:cubicBezTo>
                  <a:pt x="14278" y="54308"/>
                  <a:pt x="13984" y="54067"/>
                  <a:pt x="13727" y="53785"/>
                </a:cubicBezTo>
                <a:cubicBezTo>
                  <a:pt x="13386" y="53409"/>
                  <a:pt x="13036" y="53087"/>
                  <a:pt x="12567" y="52987"/>
                </a:cubicBezTo>
                <a:cubicBezTo>
                  <a:pt x="12256" y="52919"/>
                  <a:pt x="11945" y="52840"/>
                  <a:pt x="11637" y="52747"/>
                </a:cubicBezTo>
                <a:cubicBezTo>
                  <a:pt x="10975" y="52551"/>
                  <a:pt x="10352" y="52260"/>
                  <a:pt x="9798" y="51753"/>
                </a:cubicBezTo>
                <a:cubicBezTo>
                  <a:pt x="8978" y="51001"/>
                  <a:pt x="8159" y="50282"/>
                  <a:pt x="7354" y="49563"/>
                </a:cubicBezTo>
                <a:cubicBezTo>
                  <a:pt x="7347" y="49573"/>
                  <a:pt x="7340" y="49584"/>
                  <a:pt x="7329" y="49595"/>
                </a:cubicBezTo>
                <a:cubicBezTo>
                  <a:pt x="7200" y="49499"/>
                  <a:pt x="7071" y="49398"/>
                  <a:pt x="6935" y="49309"/>
                </a:cubicBezTo>
                <a:cubicBezTo>
                  <a:pt x="6765" y="49196"/>
                  <a:pt x="6596" y="49139"/>
                  <a:pt x="6433" y="49139"/>
                </a:cubicBezTo>
                <a:close/>
                <a:moveTo>
                  <a:pt x="39185" y="55188"/>
                </a:moveTo>
                <a:cubicBezTo>
                  <a:pt x="38878" y="55299"/>
                  <a:pt x="38559" y="55391"/>
                  <a:pt x="38273" y="55527"/>
                </a:cubicBezTo>
                <a:cubicBezTo>
                  <a:pt x="38183" y="55570"/>
                  <a:pt x="38183" y="55731"/>
                  <a:pt x="38140" y="55839"/>
                </a:cubicBezTo>
                <a:cubicBezTo>
                  <a:pt x="38279" y="55878"/>
                  <a:pt x="38469" y="55975"/>
                  <a:pt x="38574" y="55975"/>
                </a:cubicBezTo>
                <a:cubicBezTo>
                  <a:pt x="38594" y="55975"/>
                  <a:pt x="38611" y="55972"/>
                  <a:pt x="38624" y="55964"/>
                </a:cubicBezTo>
                <a:cubicBezTo>
                  <a:pt x="38892" y="55799"/>
                  <a:pt x="39103" y="55570"/>
                  <a:pt x="39339" y="55366"/>
                </a:cubicBezTo>
                <a:cubicBezTo>
                  <a:pt x="39289" y="55306"/>
                  <a:pt x="39235" y="55248"/>
                  <a:pt x="39185" y="55188"/>
                </a:cubicBezTo>
                <a:close/>
                <a:moveTo>
                  <a:pt x="2713" y="49473"/>
                </a:moveTo>
                <a:cubicBezTo>
                  <a:pt x="2752" y="49573"/>
                  <a:pt x="2756" y="49602"/>
                  <a:pt x="2770" y="49620"/>
                </a:cubicBezTo>
                <a:cubicBezTo>
                  <a:pt x="3210" y="50217"/>
                  <a:pt x="3779" y="50640"/>
                  <a:pt x="4387" y="50976"/>
                </a:cubicBezTo>
                <a:cubicBezTo>
                  <a:pt x="5093" y="51370"/>
                  <a:pt x="5834" y="51670"/>
                  <a:pt x="6552" y="52067"/>
                </a:cubicBezTo>
                <a:cubicBezTo>
                  <a:pt x="7086" y="52364"/>
                  <a:pt x="7622" y="52701"/>
                  <a:pt x="8120" y="53098"/>
                </a:cubicBezTo>
                <a:cubicBezTo>
                  <a:pt x="9046" y="53849"/>
                  <a:pt x="9987" y="54579"/>
                  <a:pt x="11094" y="54952"/>
                </a:cubicBezTo>
                <a:cubicBezTo>
                  <a:pt x="11634" y="55134"/>
                  <a:pt x="12109" y="55492"/>
                  <a:pt x="12600" y="55849"/>
                </a:cubicBezTo>
                <a:cubicBezTo>
                  <a:pt x="13094" y="56211"/>
                  <a:pt x="13619" y="56522"/>
                  <a:pt x="14152" y="56815"/>
                </a:cubicBezTo>
                <a:cubicBezTo>
                  <a:pt x="14225" y="56856"/>
                  <a:pt x="14311" y="56870"/>
                  <a:pt x="14398" y="56870"/>
                </a:cubicBezTo>
                <a:cubicBezTo>
                  <a:pt x="14495" y="56870"/>
                  <a:pt x="14595" y="56852"/>
                  <a:pt x="14682" y="56833"/>
                </a:cubicBezTo>
                <a:cubicBezTo>
                  <a:pt x="14833" y="56798"/>
                  <a:pt x="14808" y="56648"/>
                  <a:pt x="14661" y="56540"/>
                </a:cubicBezTo>
                <a:cubicBezTo>
                  <a:pt x="14242" y="56229"/>
                  <a:pt x="13820" y="55935"/>
                  <a:pt x="13404" y="55631"/>
                </a:cubicBezTo>
                <a:cubicBezTo>
                  <a:pt x="12721" y="55137"/>
                  <a:pt x="12045" y="54640"/>
                  <a:pt x="11373" y="54153"/>
                </a:cubicBezTo>
                <a:cubicBezTo>
                  <a:pt x="11226" y="54046"/>
                  <a:pt x="11072" y="53895"/>
                  <a:pt x="10917" y="53867"/>
                </a:cubicBezTo>
                <a:cubicBezTo>
                  <a:pt x="10303" y="53738"/>
                  <a:pt x="9816" y="53299"/>
                  <a:pt x="9294" y="52944"/>
                </a:cubicBezTo>
                <a:cubicBezTo>
                  <a:pt x="9064" y="52794"/>
                  <a:pt x="8803" y="52683"/>
                  <a:pt x="8560" y="52622"/>
                </a:cubicBezTo>
                <a:cubicBezTo>
                  <a:pt x="8288" y="52554"/>
                  <a:pt x="8037" y="52478"/>
                  <a:pt x="7794" y="52285"/>
                </a:cubicBezTo>
                <a:cubicBezTo>
                  <a:pt x="7261" y="51860"/>
                  <a:pt x="6742" y="51398"/>
                  <a:pt x="6181" y="51055"/>
                </a:cubicBezTo>
                <a:cubicBezTo>
                  <a:pt x="5426" y="50597"/>
                  <a:pt x="4649" y="50210"/>
                  <a:pt x="3880" y="49845"/>
                </a:cubicBezTo>
                <a:cubicBezTo>
                  <a:pt x="3518" y="49674"/>
                  <a:pt x="3135" y="49602"/>
                  <a:pt x="2713" y="49473"/>
                </a:cubicBezTo>
                <a:close/>
                <a:moveTo>
                  <a:pt x="39186" y="51978"/>
                </a:moveTo>
                <a:cubicBezTo>
                  <a:pt x="39082" y="51978"/>
                  <a:pt x="38998" y="52024"/>
                  <a:pt x="38942" y="52110"/>
                </a:cubicBezTo>
                <a:cubicBezTo>
                  <a:pt x="38774" y="52364"/>
                  <a:pt x="38656" y="52650"/>
                  <a:pt x="38513" y="52922"/>
                </a:cubicBezTo>
                <a:cubicBezTo>
                  <a:pt x="38488" y="52972"/>
                  <a:pt x="38449" y="53012"/>
                  <a:pt x="38409" y="53051"/>
                </a:cubicBezTo>
                <a:cubicBezTo>
                  <a:pt x="38255" y="53202"/>
                  <a:pt x="38097" y="53348"/>
                  <a:pt x="37937" y="53499"/>
                </a:cubicBezTo>
                <a:cubicBezTo>
                  <a:pt x="37875" y="53446"/>
                  <a:pt x="37805" y="53421"/>
                  <a:pt x="37735" y="53421"/>
                </a:cubicBezTo>
                <a:cubicBezTo>
                  <a:pt x="37539" y="53421"/>
                  <a:pt x="37342" y="53614"/>
                  <a:pt x="37300" y="53928"/>
                </a:cubicBezTo>
                <a:cubicBezTo>
                  <a:pt x="36996" y="53953"/>
                  <a:pt x="36741" y="53950"/>
                  <a:pt x="36516" y="53999"/>
                </a:cubicBezTo>
                <a:cubicBezTo>
                  <a:pt x="35907" y="54132"/>
                  <a:pt x="35536" y="54637"/>
                  <a:pt x="34852" y="54647"/>
                </a:cubicBezTo>
                <a:cubicBezTo>
                  <a:pt x="34845" y="54647"/>
                  <a:pt x="34838" y="54661"/>
                  <a:pt x="34831" y="54665"/>
                </a:cubicBezTo>
                <a:cubicBezTo>
                  <a:pt x="33661" y="55087"/>
                  <a:pt x="32512" y="55531"/>
                  <a:pt x="31342" y="55918"/>
                </a:cubicBezTo>
                <a:cubicBezTo>
                  <a:pt x="30840" y="56084"/>
                  <a:pt x="30328" y="56246"/>
                  <a:pt x="29758" y="56246"/>
                </a:cubicBezTo>
                <a:cubicBezTo>
                  <a:pt x="29605" y="56246"/>
                  <a:pt x="29447" y="56234"/>
                  <a:pt x="29285" y="56207"/>
                </a:cubicBezTo>
                <a:cubicBezTo>
                  <a:pt x="28343" y="56056"/>
                  <a:pt x="27419" y="55921"/>
                  <a:pt x="26521" y="55921"/>
                </a:cubicBezTo>
                <a:cubicBezTo>
                  <a:pt x="26402" y="55921"/>
                  <a:pt x="26283" y="55923"/>
                  <a:pt x="26165" y="55928"/>
                </a:cubicBezTo>
                <a:cubicBezTo>
                  <a:pt x="26134" y="55929"/>
                  <a:pt x="26104" y="55930"/>
                  <a:pt x="26073" y="55930"/>
                </a:cubicBezTo>
                <a:cubicBezTo>
                  <a:pt x="25700" y="55930"/>
                  <a:pt x="25292" y="55850"/>
                  <a:pt x="24912" y="55720"/>
                </a:cubicBezTo>
                <a:cubicBezTo>
                  <a:pt x="24239" y="55490"/>
                  <a:pt x="23580" y="55259"/>
                  <a:pt x="22926" y="55259"/>
                </a:cubicBezTo>
                <a:cubicBezTo>
                  <a:pt x="22860" y="55259"/>
                  <a:pt x="22795" y="55261"/>
                  <a:pt x="22730" y="55266"/>
                </a:cubicBezTo>
                <a:cubicBezTo>
                  <a:pt x="22710" y="55268"/>
                  <a:pt x="22689" y="55268"/>
                  <a:pt x="22669" y="55268"/>
                </a:cubicBezTo>
                <a:cubicBezTo>
                  <a:pt x="22589" y="55268"/>
                  <a:pt x="22506" y="55257"/>
                  <a:pt x="22429" y="55234"/>
                </a:cubicBezTo>
                <a:cubicBezTo>
                  <a:pt x="21566" y="54965"/>
                  <a:pt x="20712" y="54719"/>
                  <a:pt x="19867" y="54422"/>
                </a:cubicBezTo>
                <a:cubicBezTo>
                  <a:pt x="19477" y="54286"/>
                  <a:pt x="19087" y="54085"/>
                  <a:pt x="18725" y="53864"/>
                </a:cubicBezTo>
                <a:cubicBezTo>
                  <a:pt x="17863" y="53334"/>
                  <a:pt x="17033" y="52762"/>
                  <a:pt x="16189" y="52257"/>
                </a:cubicBezTo>
                <a:cubicBezTo>
                  <a:pt x="16060" y="52180"/>
                  <a:pt x="15901" y="52164"/>
                  <a:pt x="15745" y="52164"/>
                </a:cubicBezTo>
                <a:cubicBezTo>
                  <a:pt x="15661" y="52164"/>
                  <a:pt x="15579" y="52169"/>
                  <a:pt x="15502" y="52171"/>
                </a:cubicBezTo>
                <a:cubicBezTo>
                  <a:pt x="15444" y="52174"/>
                  <a:pt x="15373" y="52414"/>
                  <a:pt x="15412" y="52468"/>
                </a:cubicBezTo>
                <a:cubicBezTo>
                  <a:pt x="15759" y="52904"/>
                  <a:pt x="16053" y="53406"/>
                  <a:pt x="16600" y="53642"/>
                </a:cubicBezTo>
                <a:cubicBezTo>
                  <a:pt x="17502" y="54032"/>
                  <a:pt x="18403" y="54472"/>
                  <a:pt x="19330" y="54840"/>
                </a:cubicBezTo>
                <a:cubicBezTo>
                  <a:pt x="20142" y="55162"/>
                  <a:pt x="20976" y="55431"/>
                  <a:pt x="21813" y="55689"/>
                </a:cubicBezTo>
                <a:cubicBezTo>
                  <a:pt x="22279" y="55828"/>
                  <a:pt x="22751" y="55849"/>
                  <a:pt x="23219" y="55986"/>
                </a:cubicBezTo>
                <a:cubicBezTo>
                  <a:pt x="24400" y="56318"/>
                  <a:pt x="25589" y="56759"/>
                  <a:pt x="26801" y="56844"/>
                </a:cubicBezTo>
                <a:cubicBezTo>
                  <a:pt x="27478" y="56894"/>
                  <a:pt x="28158" y="56944"/>
                  <a:pt x="28826" y="56944"/>
                </a:cubicBezTo>
                <a:cubicBezTo>
                  <a:pt x="29553" y="56944"/>
                  <a:pt x="30266" y="56885"/>
                  <a:pt x="30948" y="56704"/>
                </a:cubicBezTo>
                <a:cubicBezTo>
                  <a:pt x="32065" y="56412"/>
                  <a:pt x="33185" y="56114"/>
                  <a:pt x="34302" y="55781"/>
                </a:cubicBezTo>
                <a:cubicBezTo>
                  <a:pt x="35379" y="55467"/>
                  <a:pt x="36455" y="55130"/>
                  <a:pt x="37511" y="54751"/>
                </a:cubicBezTo>
                <a:cubicBezTo>
                  <a:pt x="37808" y="54643"/>
                  <a:pt x="38273" y="54612"/>
                  <a:pt x="38180" y="54118"/>
                </a:cubicBezTo>
                <a:lnTo>
                  <a:pt x="38180" y="54118"/>
                </a:lnTo>
                <a:cubicBezTo>
                  <a:pt x="38190" y="54118"/>
                  <a:pt x="38200" y="54118"/>
                  <a:pt x="38210" y="54118"/>
                </a:cubicBezTo>
                <a:cubicBezTo>
                  <a:pt x="38690" y="54118"/>
                  <a:pt x="39077" y="53795"/>
                  <a:pt x="39032" y="53434"/>
                </a:cubicBezTo>
                <a:cubicBezTo>
                  <a:pt x="38967" y="52947"/>
                  <a:pt x="39053" y="52855"/>
                  <a:pt x="39557" y="52797"/>
                </a:cubicBezTo>
                <a:cubicBezTo>
                  <a:pt x="39647" y="52787"/>
                  <a:pt x="39772" y="52747"/>
                  <a:pt x="39783" y="52686"/>
                </a:cubicBezTo>
                <a:cubicBezTo>
                  <a:pt x="39815" y="52472"/>
                  <a:pt x="39750" y="52257"/>
                  <a:pt x="39489" y="52085"/>
                </a:cubicBezTo>
                <a:cubicBezTo>
                  <a:pt x="39378" y="52012"/>
                  <a:pt x="39275" y="51978"/>
                  <a:pt x="39186" y="51978"/>
                </a:cubicBezTo>
                <a:close/>
                <a:moveTo>
                  <a:pt x="15584" y="55520"/>
                </a:moveTo>
                <a:lnTo>
                  <a:pt x="15584" y="55520"/>
                </a:lnTo>
                <a:cubicBezTo>
                  <a:pt x="15594" y="55646"/>
                  <a:pt x="15581" y="55720"/>
                  <a:pt x="15609" y="55768"/>
                </a:cubicBezTo>
                <a:cubicBezTo>
                  <a:pt x="15842" y="56128"/>
                  <a:pt x="16056" y="56508"/>
                  <a:pt x="16332" y="56837"/>
                </a:cubicBezTo>
                <a:cubicBezTo>
                  <a:pt x="16514" y="57055"/>
                  <a:pt x="16766" y="57240"/>
                  <a:pt x="17034" y="57240"/>
                </a:cubicBezTo>
                <a:cubicBezTo>
                  <a:pt x="17061" y="57240"/>
                  <a:pt x="17088" y="57238"/>
                  <a:pt x="17115" y="57234"/>
                </a:cubicBezTo>
                <a:cubicBezTo>
                  <a:pt x="17229" y="57220"/>
                  <a:pt x="17355" y="57130"/>
                  <a:pt x="17387" y="57030"/>
                </a:cubicBezTo>
                <a:cubicBezTo>
                  <a:pt x="17405" y="56962"/>
                  <a:pt x="17284" y="56772"/>
                  <a:pt x="17191" y="56701"/>
                </a:cubicBezTo>
                <a:cubicBezTo>
                  <a:pt x="16679" y="56311"/>
                  <a:pt x="16164" y="55943"/>
                  <a:pt x="15584" y="55520"/>
                </a:cubicBezTo>
                <a:close/>
                <a:moveTo>
                  <a:pt x="5089" y="52782"/>
                </a:moveTo>
                <a:cubicBezTo>
                  <a:pt x="5029" y="52782"/>
                  <a:pt x="4974" y="52795"/>
                  <a:pt x="4964" y="52822"/>
                </a:cubicBezTo>
                <a:cubicBezTo>
                  <a:pt x="4924" y="52922"/>
                  <a:pt x="4928" y="53069"/>
                  <a:pt x="4960" y="53187"/>
                </a:cubicBezTo>
                <a:cubicBezTo>
                  <a:pt x="4985" y="53277"/>
                  <a:pt x="5074" y="53380"/>
                  <a:pt x="5153" y="53434"/>
                </a:cubicBezTo>
                <a:cubicBezTo>
                  <a:pt x="5765" y="53860"/>
                  <a:pt x="6384" y="54282"/>
                  <a:pt x="7014" y="54698"/>
                </a:cubicBezTo>
                <a:cubicBezTo>
                  <a:pt x="7218" y="54830"/>
                  <a:pt x="7436" y="54926"/>
                  <a:pt x="7647" y="55038"/>
                </a:cubicBezTo>
                <a:cubicBezTo>
                  <a:pt x="7859" y="55152"/>
                  <a:pt x="8073" y="55266"/>
                  <a:pt x="8285" y="55377"/>
                </a:cubicBezTo>
                <a:cubicBezTo>
                  <a:pt x="8478" y="55477"/>
                  <a:pt x="8724" y="55682"/>
                  <a:pt x="8875" y="55682"/>
                </a:cubicBezTo>
                <a:cubicBezTo>
                  <a:pt x="8891" y="55682"/>
                  <a:pt x="8907" y="55679"/>
                  <a:pt x="8921" y="55674"/>
                </a:cubicBezTo>
                <a:cubicBezTo>
                  <a:pt x="8962" y="55659"/>
                  <a:pt x="8999" y="55652"/>
                  <a:pt x="9032" y="55652"/>
                </a:cubicBezTo>
                <a:cubicBezTo>
                  <a:pt x="9229" y="55652"/>
                  <a:pt x="9288" y="55894"/>
                  <a:pt x="9433" y="55964"/>
                </a:cubicBezTo>
                <a:cubicBezTo>
                  <a:pt x="10818" y="56643"/>
                  <a:pt x="12224" y="57342"/>
                  <a:pt x="13662" y="58036"/>
                </a:cubicBezTo>
                <a:cubicBezTo>
                  <a:pt x="13927" y="58164"/>
                  <a:pt x="14207" y="58247"/>
                  <a:pt x="14481" y="58340"/>
                </a:cubicBezTo>
                <a:cubicBezTo>
                  <a:pt x="14491" y="58343"/>
                  <a:pt x="14501" y="58344"/>
                  <a:pt x="14511" y="58344"/>
                </a:cubicBezTo>
                <a:cubicBezTo>
                  <a:pt x="14554" y="58344"/>
                  <a:pt x="14601" y="58316"/>
                  <a:pt x="14636" y="58290"/>
                </a:cubicBezTo>
                <a:cubicBezTo>
                  <a:pt x="14646" y="58283"/>
                  <a:pt x="14618" y="58194"/>
                  <a:pt x="14585" y="58161"/>
                </a:cubicBezTo>
                <a:cubicBezTo>
                  <a:pt x="14256" y="57778"/>
                  <a:pt x="13927" y="57395"/>
                  <a:pt x="13480" y="57188"/>
                </a:cubicBezTo>
                <a:cubicBezTo>
                  <a:pt x="12975" y="56955"/>
                  <a:pt x="12474" y="56722"/>
                  <a:pt x="11974" y="56504"/>
                </a:cubicBezTo>
                <a:cubicBezTo>
                  <a:pt x="11229" y="56179"/>
                  <a:pt x="10488" y="55885"/>
                  <a:pt x="9823" y="55342"/>
                </a:cubicBezTo>
                <a:cubicBezTo>
                  <a:pt x="9677" y="55223"/>
                  <a:pt x="9494" y="55094"/>
                  <a:pt x="9340" y="55076"/>
                </a:cubicBezTo>
                <a:cubicBezTo>
                  <a:pt x="9179" y="55058"/>
                  <a:pt x="8991" y="54911"/>
                  <a:pt x="8828" y="54911"/>
                </a:cubicBezTo>
                <a:cubicBezTo>
                  <a:pt x="8738" y="54911"/>
                  <a:pt x="8655" y="54956"/>
                  <a:pt x="8589" y="55094"/>
                </a:cubicBezTo>
                <a:cubicBezTo>
                  <a:pt x="8392" y="54754"/>
                  <a:pt x="8392" y="54754"/>
                  <a:pt x="8009" y="54526"/>
                </a:cubicBezTo>
                <a:cubicBezTo>
                  <a:pt x="7969" y="54501"/>
                  <a:pt x="7926" y="54472"/>
                  <a:pt x="7887" y="54447"/>
                </a:cubicBezTo>
                <a:cubicBezTo>
                  <a:pt x="7294" y="54050"/>
                  <a:pt x="6710" y="53642"/>
                  <a:pt x="6120" y="53269"/>
                </a:cubicBezTo>
                <a:cubicBezTo>
                  <a:pt x="5829" y="53084"/>
                  <a:pt x="5518" y="52944"/>
                  <a:pt x="5214" y="52805"/>
                </a:cubicBezTo>
                <a:cubicBezTo>
                  <a:pt x="5181" y="52789"/>
                  <a:pt x="5133" y="52782"/>
                  <a:pt x="5089" y="52782"/>
                </a:cubicBezTo>
                <a:close/>
                <a:moveTo>
                  <a:pt x="37522" y="55774"/>
                </a:moveTo>
                <a:cubicBezTo>
                  <a:pt x="37433" y="55774"/>
                  <a:pt x="37347" y="55782"/>
                  <a:pt x="37271" y="55803"/>
                </a:cubicBezTo>
                <a:cubicBezTo>
                  <a:pt x="36477" y="56011"/>
                  <a:pt x="35676" y="56197"/>
                  <a:pt x="34916" y="56443"/>
                </a:cubicBezTo>
                <a:cubicBezTo>
                  <a:pt x="33790" y="56812"/>
                  <a:pt x="32670" y="57159"/>
                  <a:pt x="31442" y="57299"/>
                </a:cubicBezTo>
                <a:cubicBezTo>
                  <a:pt x="30662" y="57388"/>
                  <a:pt x="29950" y="57646"/>
                  <a:pt x="29227" y="57857"/>
                </a:cubicBezTo>
                <a:cubicBezTo>
                  <a:pt x="29095" y="57896"/>
                  <a:pt x="29034" y="58075"/>
                  <a:pt x="28938" y="58189"/>
                </a:cubicBezTo>
                <a:cubicBezTo>
                  <a:pt x="29113" y="58272"/>
                  <a:pt x="29285" y="58354"/>
                  <a:pt x="29460" y="58430"/>
                </a:cubicBezTo>
                <a:cubicBezTo>
                  <a:pt x="29471" y="58435"/>
                  <a:pt x="29482" y="58436"/>
                  <a:pt x="29494" y="58436"/>
                </a:cubicBezTo>
                <a:cubicBezTo>
                  <a:pt x="29523" y="58436"/>
                  <a:pt x="29554" y="58424"/>
                  <a:pt x="29585" y="58422"/>
                </a:cubicBezTo>
                <a:cubicBezTo>
                  <a:pt x="32090" y="58250"/>
                  <a:pt x="34581" y="57921"/>
                  <a:pt x="36842" y="57016"/>
                </a:cubicBezTo>
                <a:cubicBezTo>
                  <a:pt x="37286" y="56837"/>
                  <a:pt x="37651" y="56544"/>
                  <a:pt x="38051" y="56304"/>
                </a:cubicBezTo>
                <a:cubicBezTo>
                  <a:pt x="38102" y="56011"/>
                  <a:pt x="37962" y="55814"/>
                  <a:pt x="37672" y="55781"/>
                </a:cubicBezTo>
                <a:cubicBezTo>
                  <a:pt x="37622" y="55776"/>
                  <a:pt x="37572" y="55774"/>
                  <a:pt x="37522" y="55774"/>
                </a:cubicBezTo>
                <a:close/>
                <a:moveTo>
                  <a:pt x="15826" y="53946"/>
                </a:moveTo>
                <a:cubicBezTo>
                  <a:pt x="15734" y="53946"/>
                  <a:pt x="15622" y="54030"/>
                  <a:pt x="15576" y="54110"/>
                </a:cubicBezTo>
                <a:cubicBezTo>
                  <a:pt x="15545" y="54171"/>
                  <a:pt x="15598" y="54354"/>
                  <a:pt x="15670" y="54418"/>
                </a:cubicBezTo>
                <a:cubicBezTo>
                  <a:pt x="16042" y="54776"/>
                  <a:pt x="16432" y="55119"/>
                  <a:pt x="16804" y="55452"/>
                </a:cubicBezTo>
                <a:cubicBezTo>
                  <a:pt x="17441" y="55828"/>
                  <a:pt x="18042" y="56222"/>
                  <a:pt x="18672" y="56547"/>
                </a:cubicBezTo>
                <a:cubicBezTo>
                  <a:pt x="19126" y="56783"/>
                  <a:pt x="19599" y="56970"/>
                  <a:pt x="20093" y="56995"/>
                </a:cubicBezTo>
                <a:cubicBezTo>
                  <a:pt x="20550" y="57016"/>
                  <a:pt x="21029" y="57087"/>
                  <a:pt x="21502" y="57209"/>
                </a:cubicBezTo>
                <a:cubicBezTo>
                  <a:pt x="23320" y="57667"/>
                  <a:pt x="25173" y="58207"/>
                  <a:pt x="27048" y="58415"/>
                </a:cubicBezTo>
                <a:cubicBezTo>
                  <a:pt x="27278" y="58440"/>
                  <a:pt x="27506" y="58448"/>
                  <a:pt x="27733" y="58448"/>
                </a:cubicBezTo>
                <a:cubicBezTo>
                  <a:pt x="27996" y="58448"/>
                  <a:pt x="28257" y="58437"/>
                  <a:pt x="28515" y="58425"/>
                </a:cubicBezTo>
                <a:cubicBezTo>
                  <a:pt x="28626" y="58419"/>
                  <a:pt x="28763" y="58272"/>
                  <a:pt x="28751" y="58164"/>
                </a:cubicBezTo>
                <a:cubicBezTo>
                  <a:pt x="28745" y="58054"/>
                  <a:pt x="28594" y="57885"/>
                  <a:pt x="28472" y="57793"/>
                </a:cubicBezTo>
                <a:cubicBezTo>
                  <a:pt x="28199" y="57582"/>
                  <a:pt x="27934" y="57526"/>
                  <a:pt x="27672" y="57526"/>
                </a:cubicBezTo>
                <a:cubicBezTo>
                  <a:pt x="27519" y="57526"/>
                  <a:pt x="27368" y="57545"/>
                  <a:pt x="27217" y="57563"/>
                </a:cubicBezTo>
                <a:cubicBezTo>
                  <a:pt x="26900" y="57601"/>
                  <a:pt x="26581" y="57621"/>
                  <a:pt x="26259" y="57621"/>
                </a:cubicBezTo>
                <a:cubicBezTo>
                  <a:pt x="25505" y="57621"/>
                  <a:pt x="24738" y="57509"/>
                  <a:pt x="23954" y="57238"/>
                </a:cubicBezTo>
                <a:cubicBezTo>
                  <a:pt x="23559" y="57102"/>
                  <a:pt x="23169" y="56919"/>
                  <a:pt x="22776" y="56815"/>
                </a:cubicBezTo>
                <a:cubicBezTo>
                  <a:pt x="22099" y="56640"/>
                  <a:pt x="21427" y="56558"/>
                  <a:pt x="20761" y="56351"/>
                </a:cubicBezTo>
                <a:cubicBezTo>
                  <a:pt x="20014" y="56114"/>
                  <a:pt x="19262" y="55849"/>
                  <a:pt x="18550" y="55488"/>
                </a:cubicBezTo>
                <a:cubicBezTo>
                  <a:pt x="17842" y="55130"/>
                  <a:pt x="17180" y="54633"/>
                  <a:pt x="16496" y="54217"/>
                </a:cubicBezTo>
                <a:cubicBezTo>
                  <a:pt x="16296" y="54093"/>
                  <a:pt x="16070" y="53999"/>
                  <a:pt x="15855" y="53950"/>
                </a:cubicBezTo>
                <a:cubicBezTo>
                  <a:pt x="15846" y="53947"/>
                  <a:pt x="15836" y="53946"/>
                  <a:pt x="15826" y="53946"/>
                </a:cubicBezTo>
                <a:close/>
                <a:moveTo>
                  <a:pt x="15150" y="57116"/>
                </a:moveTo>
                <a:cubicBezTo>
                  <a:pt x="15055" y="57116"/>
                  <a:pt x="14970" y="57159"/>
                  <a:pt x="14925" y="57277"/>
                </a:cubicBezTo>
                <a:cubicBezTo>
                  <a:pt x="14833" y="57542"/>
                  <a:pt x="15097" y="57671"/>
                  <a:pt x="15265" y="57829"/>
                </a:cubicBezTo>
                <a:cubicBezTo>
                  <a:pt x="15283" y="57842"/>
                  <a:pt x="15301" y="57853"/>
                  <a:pt x="15319" y="57867"/>
                </a:cubicBezTo>
                <a:cubicBezTo>
                  <a:pt x="15315" y="57875"/>
                  <a:pt x="15315" y="57882"/>
                  <a:pt x="15312" y="57889"/>
                </a:cubicBezTo>
                <a:cubicBezTo>
                  <a:pt x="15716" y="58115"/>
                  <a:pt x="16121" y="58351"/>
                  <a:pt x="16532" y="58569"/>
                </a:cubicBezTo>
                <a:cubicBezTo>
                  <a:pt x="16650" y="58633"/>
                  <a:pt x="16786" y="58644"/>
                  <a:pt x="16912" y="58680"/>
                </a:cubicBezTo>
                <a:cubicBezTo>
                  <a:pt x="16869" y="58522"/>
                  <a:pt x="16872" y="58297"/>
                  <a:pt x="16775" y="58218"/>
                </a:cubicBezTo>
                <a:cubicBezTo>
                  <a:pt x="16360" y="57864"/>
                  <a:pt x="15928" y="57528"/>
                  <a:pt x="15484" y="57238"/>
                </a:cubicBezTo>
                <a:cubicBezTo>
                  <a:pt x="15389" y="57174"/>
                  <a:pt x="15262" y="57116"/>
                  <a:pt x="15150" y="57116"/>
                </a:cubicBezTo>
                <a:close/>
                <a:moveTo>
                  <a:pt x="17670" y="58172"/>
                </a:moveTo>
                <a:lnTo>
                  <a:pt x="17670" y="58172"/>
                </a:lnTo>
                <a:cubicBezTo>
                  <a:pt x="17484" y="58293"/>
                  <a:pt x="17219" y="58211"/>
                  <a:pt x="17255" y="58494"/>
                </a:cubicBezTo>
                <a:cubicBezTo>
                  <a:pt x="17262" y="58547"/>
                  <a:pt x="17487" y="58623"/>
                  <a:pt x="17637" y="58705"/>
                </a:cubicBezTo>
                <a:cubicBezTo>
                  <a:pt x="17652" y="58486"/>
                  <a:pt x="17659" y="58369"/>
                  <a:pt x="17670" y="58172"/>
                </a:cubicBezTo>
                <a:close/>
                <a:moveTo>
                  <a:pt x="18245" y="57450"/>
                </a:moveTo>
                <a:cubicBezTo>
                  <a:pt x="18125" y="57450"/>
                  <a:pt x="18003" y="57462"/>
                  <a:pt x="17878" y="57492"/>
                </a:cubicBezTo>
                <a:cubicBezTo>
                  <a:pt x="18028" y="57624"/>
                  <a:pt x="18110" y="57732"/>
                  <a:pt x="18214" y="57793"/>
                </a:cubicBezTo>
                <a:cubicBezTo>
                  <a:pt x="18775" y="58133"/>
                  <a:pt x="19355" y="58326"/>
                  <a:pt x="19956" y="58387"/>
                </a:cubicBezTo>
                <a:cubicBezTo>
                  <a:pt x="20390" y="58430"/>
                  <a:pt x="20833" y="58425"/>
                  <a:pt x="21248" y="58830"/>
                </a:cubicBezTo>
                <a:cubicBezTo>
                  <a:pt x="21287" y="58867"/>
                  <a:pt x="21362" y="58880"/>
                  <a:pt x="21432" y="58880"/>
                </a:cubicBezTo>
                <a:cubicBezTo>
                  <a:pt x="21465" y="58880"/>
                  <a:pt x="21496" y="58877"/>
                  <a:pt x="21523" y="58873"/>
                </a:cubicBezTo>
                <a:cubicBezTo>
                  <a:pt x="21577" y="58865"/>
                  <a:pt x="21630" y="58859"/>
                  <a:pt x="21680" y="58859"/>
                </a:cubicBezTo>
                <a:cubicBezTo>
                  <a:pt x="21816" y="58859"/>
                  <a:pt x="21936" y="58907"/>
                  <a:pt x="22035" y="59117"/>
                </a:cubicBezTo>
                <a:cubicBezTo>
                  <a:pt x="22146" y="59353"/>
                  <a:pt x="22329" y="59431"/>
                  <a:pt x="22565" y="59431"/>
                </a:cubicBezTo>
                <a:cubicBezTo>
                  <a:pt x="22680" y="59430"/>
                  <a:pt x="22796" y="59429"/>
                  <a:pt x="22912" y="59429"/>
                </a:cubicBezTo>
                <a:cubicBezTo>
                  <a:pt x="23229" y="59429"/>
                  <a:pt x="23550" y="59439"/>
                  <a:pt x="23875" y="59499"/>
                </a:cubicBezTo>
                <a:cubicBezTo>
                  <a:pt x="24826" y="59671"/>
                  <a:pt x="25792" y="59921"/>
                  <a:pt x="26762" y="60108"/>
                </a:cubicBezTo>
                <a:cubicBezTo>
                  <a:pt x="27142" y="60182"/>
                  <a:pt x="27540" y="60288"/>
                  <a:pt x="27899" y="60288"/>
                </a:cubicBezTo>
                <a:cubicBezTo>
                  <a:pt x="28269" y="60288"/>
                  <a:pt x="28598" y="60174"/>
                  <a:pt x="28819" y="59796"/>
                </a:cubicBezTo>
                <a:cubicBezTo>
                  <a:pt x="28836" y="59764"/>
                  <a:pt x="28909" y="59748"/>
                  <a:pt x="28982" y="59748"/>
                </a:cubicBezTo>
                <a:cubicBezTo>
                  <a:pt x="29049" y="59748"/>
                  <a:pt x="29116" y="59762"/>
                  <a:pt x="29141" y="59789"/>
                </a:cubicBezTo>
                <a:cubicBezTo>
                  <a:pt x="29333" y="59983"/>
                  <a:pt x="29517" y="60005"/>
                  <a:pt x="29711" y="60005"/>
                </a:cubicBezTo>
                <a:cubicBezTo>
                  <a:pt x="29741" y="60005"/>
                  <a:pt x="29772" y="60004"/>
                  <a:pt x="29803" y="60004"/>
                </a:cubicBezTo>
                <a:cubicBezTo>
                  <a:pt x="30052" y="59999"/>
                  <a:pt x="30301" y="59990"/>
                  <a:pt x="30552" y="59990"/>
                </a:cubicBezTo>
                <a:cubicBezTo>
                  <a:pt x="30688" y="59990"/>
                  <a:pt x="30825" y="59993"/>
                  <a:pt x="30963" y="60000"/>
                </a:cubicBezTo>
                <a:cubicBezTo>
                  <a:pt x="31133" y="60011"/>
                  <a:pt x="31301" y="60016"/>
                  <a:pt x="31466" y="60016"/>
                </a:cubicBezTo>
                <a:cubicBezTo>
                  <a:pt x="33372" y="60016"/>
                  <a:pt x="34967" y="59344"/>
                  <a:pt x="36577" y="58662"/>
                </a:cubicBezTo>
                <a:cubicBezTo>
                  <a:pt x="36817" y="58559"/>
                  <a:pt x="36989" y="58361"/>
                  <a:pt x="37192" y="58207"/>
                </a:cubicBezTo>
                <a:cubicBezTo>
                  <a:pt x="37164" y="58164"/>
                  <a:pt x="37139" y="58125"/>
                  <a:pt x="37110" y="58082"/>
                </a:cubicBezTo>
                <a:cubicBezTo>
                  <a:pt x="36997" y="58052"/>
                  <a:pt x="36868" y="57992"/>
                  <a:pt x="36767" y="57992"/>
                </a:cubicBezTo>
                <a:cubicBezTo>
                  <a:pt x="36759" y="57992"/>
                  <a:pt x="36752" y="57992"/>
                  <a:pt x="36745" y="57993"/>
                </a:cubicBezTo>
                <a:cubicBezTo>
                  <a:pt x="36230" y="58060"/>
                  <a:pt x="35707" y="58121"/>
                  <a:pt x="35217" y="58236"/>
                </a:cubicBezTo>
                <a:cubicBezTo>
                  <a:pt x="33797" y="58565"/>
                  <a:pt x="32408" y="58934"/>
                  <a:pt x="31013" y="59249"/>
                </a:cubicBezTo>
                <a:cubicBezTo>
                  <a:pt x="30812" y="59296"/>
                  <a:pt x="30589" y="59333"/>
                  <a:pt x="30365" y="59333"/>
                </a:cubicBezTo>
                <a:cubicBezTo>
                  <a:pt x="30214" y="59333"/>
                  <a:pt x="30061" y="59316"/>
                  <a:pt x="29914" y="59274"/>
                </a:cubicBezTo>
                <a:cubicBezTo>
                  <a:pt x="29663" y="59200"/>
                  <a:pt x="29426" y="59166"/>
                  <a:pt x="29205" y="59166"/>
                </a:cubicBezTo>
                <a:cubicBezTo>
                  <a:pt x="28869" y="59166"/>
                  <a:pt x="28567" y="59244"/>
                  <a:pt x="28297" y="59378"/>
                </a:cubicBezTo>
                <a:cubicBezTo>
                  <a:pt x="27965" y="59539"/>
                  <a:pt x="27618" y="59601"/>
                  <a:pt x="27245" y="59601"/>
                </a:cubicBezTo>
                <a:cubicBezTo>
                  <a:pt x="27119" y="59601"/>
                  <a:pt x="26991" y="59594"/>
                  <a:pt x="26859" y="59581"/>
                </a:cubicBezTo>
                <a:cubicBezTo>
                  <a:pt x="25814" y="59477"/>
                  <a:pt x="24776" y="59185"/>
                  <a:pt x="23746" y="58894"/>
                </a:cubicBezTo>
                <a:cubicBezTo>
                  <a:pt x="22243" y="58468"/>
                  <a:pt x="20765" y="58054"/>
                  <a:pt x="19308" y="57664"/>
                </a:cubicBezTo>
                <a:cubicBezTo>
                  <a:pt x="18967" y="57571"/>
                  <a:pt x="18619" y="57450"/>
                  <a:pt x="18245" y="57450"/>
                </a:cubicBezTo>
                <a:close/>
                <a:moveTo>
                  <a:pt x="9811" y="57467"/>
                </a:moveTo>
                <a:cubicBezTo>
                  <a:pt x="9707" y="57467"/>
                  <a:pt x="9600" y="57479"/>
                  <a:pt x="9494" y="57507"/>
                </a:cubicBezTo>
                <a:cubicBezTo>
                  <a:pt x="9594" y="57628"/>
                  <a:pt x="9655" y="57728"/>
                  <a:pt x="9737" y="57799"/>
                </a:cubicBezTo>
                <a:cubicBezTo>
                  <a:pt x="10939" y="58898"/>
                  <a:pt x="12299" y="59525"/>
                  <a:pt x="13738" y="59775"/>
                </a:cubicBezTo>
                <a:cubicBezTo>
                  <a:pt x="14940" y="59982"/>
                  <a:pt x="16149" y="60279"/>
                  <a:pt x="17380" y="60641"/>
                </a:cubicBezTo>
                <a:cubicBezTo>
                  <a:pt x="17637" y="60716"/>
                  <a:pt x="17899" y="60741"/>
                  <a:pt x="18214" y="60798"/>
                </a:cubicBezTo>
                <a:cubicBezTo>
                  <a:pt x="18142" y="60666"/>
                  <a:pt x="18135" y="60626"/>
                  <a:pt x="18114" y="60612"/>
                </a:cubicBezTo>
                <a:cubicBezTo>
                  <a:pt x="17477" y="60100"/>
                  <a:pt x="16804" y="59728"/>
                  <a:pt x="16096" y="59624"/>
                </a:cubicBezTo>
                <a:cubicBezTo>
                  <a:pt x="15594" y="59553"/>
                  <a:pt x="15115" y="59639"/>
                  <a:pt x="14593" y="59353"/>
                </a:cubicBezTo>
                <a:cubicBezTo>
                  <a:pt x="14296" y="59191"/>
                  <a:pt x="13974" y="59063"/>
                  <a:pt x="13662" y="58995"/>
                </a:cubicBezTo>
                <a:cubicBezTo>
                  <a:pt x="12696" y="58780"/>
                  <a:pt x="11769" y="58483"/>
                  <a:pt x="10875" y="57853"/>
                </a:cubicBezTo>
                <a:cubicBezTo>
                  <a:pt x="10565" y="57637"/>
                  <a:pt x="10198" y="57467"/>
                  <a:pt x="9811" y="57467"/>
                </a:cubicBezTo>
                <a:close/>
                <a:moveTo>
                  <a:pt x="33145" y="60712"/>
                </a:moveTo>
                <a:cubicBezTo>
                  <a:pt x="32606" y="60712"/>
                  <a:pt x="32153" y="60863"/>
                  <a:pt x="31757" y="61120"/>
                </a:cubicBezTo>
                <a:cubicBezTo>
                  <a:pt x="31764" y="61156"/>
                  <a:pt x="31772" y="61191"/>
                  <a:pt x="31779" y="61224"/>
                </a:cubicBezTo>
                <a:cubicBezTo>
                  <a:pt x="32315" y="61289"/>
                  <a:pt x="32859" y="61371"/>
                  <a:pt x="33396" y="61406"/>
                </a:cubicBezTo>
                <a:cubicBezTo>
                  <a:pt x="33406" y="61407"/>
                  <a:pt x="33416" y="61407"/>
                  <a:pt x="33426" y="61407"/>
                </a:cubicBezTo>
                <a:cubicBezTo>
                  <a:pt x="33645" y="61407"/>
                  <a:pt x="33662" y="61215"/>
                  <a:pt x="33610" y="60998"/>
                </a:cubicBezTo>
                <a:cubicBezTo>
                  <a:pt x="33564" y="60816"/>
                  <a:pt x="33468" y="60723"/>
                  <a:pt x="33285" y="60716"/>
                </a:cubicBezTo>
                <a:cubicBezTo>
                  <a:pt x="33237" y="60714"/>
                  <a:pt x="33191" y="60712"/>
                  <a:pt x="33145" y="60712"/>
                </a:cubicBezTo>
                <a:close/>
                <a:moveTo>
                  <a:pt x="18868" y="60621"/>
                </a:moveTo>
                <a:cubicBezTo>
                  <a:pt x="18774" y="60621"/>
                  <a:pt x="18682" y="60628"/>
                  <a:pt x="18593" y="60637"/>
                </a:cubicBezTo>
                <a:cubicBezTo>
                  <a:pt x="18536" y="60641"/>
                  <a:pt x="18482" y="60752"/>
                  <a:pt x="18489" y="60827"/>
                </a:cubicBezTo>
                <a:cubicBezTo>
                  <a:pt x="18496" y="60894"/>
                  <a:pt x="18575" y="61020"/>
                  <a:pt x="18636" y="61045"/>
                </a:cubicBezTo>
                <a:cubicBezTo>
                  <a:pt x="19130" y="61267"/>
                  <a:pt x="19624" y="61503"/>
                  <a:pt x="20128" y="61675"/>
                </a:cubicBezTo>
                <a:cubicBezTo>
                  <a:pt x="20256" y="61718"/>
                  <a:pt x="20376" y="61739"/>
                  <a:pt x="20485" y="61739"/>
                </a:cubicBezTo>
                <a:cubicBezTo>
                  <a:pt x="20811" y="61739"/>
                  <a:pt x="21046" y="61556"/>
                  <a:pt x="21148" y="61238"/>
                </a:cubicBezTo>
                <a:cubicBezTo>
                  <a:pt x="21080" y="61210"/>
                  <a:pt x="21034" y="61178"/>
                  <a:pt x="20983" y="61163"/>
                </a:cubicBezTo>
                <a:cubicBezTo>
                  <a:pt x="20375" y="60988"/>
                  <a:pt x="19770" y="60805"/>
                  <a:pt x="19166" y="60655"/>
                </a:cubicBezTo>
                <a:cubicBezTo>
                  <a:pt x="19067" y="60629"/>
                  <a:pt x="18967" y="60621"/>
                  <a:pt x="18868" y="60621"/>
                </a:cubicBezTo>
                <a:close/>
                <a:moveTo>
                  <a:pt x="18212" y="58794"/>
                </a:moveTo>
                <a:cubicBezTo>
                  <a:pt x="18090" y="58794"/>
                  <a:pt x="17972" y="58900"/>
                  <a:pt x="17852" y="58948"/>
                </a:cubicBezTo>
                <a:cubicBezTo>
                  <a:pt x="17959" y="59077"/>
                  <a:pt x="18053" y="59263"/>
                  <a:pt x="18178" y="59320"/>
                </a:cubicBezTo>
                <a:cubicBezTo>
                  <a:pt x="18633" y="59538"/>
                  <a:pt x="19097" y="59756"/>
                  <a:pt x="19563" y="59896"/>
                </a:cubicBezTo>
                <a:cubicBezTo>
                  <a:pt x="20629" y="60215"/>
                  <a:pt x="21710" y="60483"/>
                  <a:pt x="22801" y="60784"/>
                </a:cubicBezTo>
                <a:cubicBezTo>
                  <a:pt x="23513" y="60980"/>
                  <a:pt x="24233" y="61242"/>
                  <a:pt x="24945" y="61374"/>
                </a:cubicBezTo>
                <a:cubicBezTo>
                  <a:pt x="25985" y="61568"/>
                  <a:pt x="27027" y="61678"/>
                  <a:pt x="28079" y="61814"/>
                </a:cubicBezTo>
                <a:cubicBezTo>
                  <a:pt x="28548" y="61873"/>
                  <a:pt x="29024" y="61949"/>
                  <a:pt x="29481" y="61949"/>
                </a:cubicBezTo>
                <a:cubicBezTo>
                  <a:pt x="29777" y="61949"/>
                  <a:pt x="30064" y="61917"/>
                  <a:pt x="30337" y="61829"/>
                </a:cubicBezTo>
                <a:cubicBezTo>
                  <a:pt x="30741" y="61696"/>
                  <a:pt x="31159" y="61581"/>
                  <a:pt x="31392" y="61156"/>
                </a:cubicBezTo>
                <a:cubicBezTo>
                  <a:pt x="31141" y="61120"/>
                  <a:pt x="30907" y="61100"/>
                  <a:pt x="30686" y="61100"/>
                </a:cubicBezTo>
                <a:cubicBezTo>
                  <a:pt x="30319" y="61100"/>
                  <a:pt x="29988" y="61155"/>
                  <a:pt x="29678" y="61277"/>
                </a:cubicBezTo>
                <a:cubicBezTo>
                  <a:pt x="29526" y="61339"/>
                  <a:pt x="29360" y="61369"/>
                  <a:pt x="29184" y="61369"/>
                </a:cubicBezTo>
                <a:cubicBezTo>
                  <a:pt x="28984" y="61369"/>
                  <a:pt x="28770" y="61330"/>
                  <a:pt x="28548" y="61256"/>
                </a:cubicBezTo>
                <a:cubicBezTo>
                  <a:pt x="28122" y="61113"/>
                  <a:pt x="27696" y="61020"/>
                  <a:pt x="27277" y="60937"/>
                </a:cubicBezTo>
                <a:cubicBezTo>
                  <a:pt x="26726" y="60830"/>
                  <a:pt x="26186" y="60784"/>
                  <a:pt x="25642" y="60662"/>
                </a:cubicBezTo>
                <a:cubicBezTo>
                  <a:pt x="25312" y="60587"/>
                  <a:pt x="24992" y="60511"/>
                  <a:pt x="24684" y="60511"/>
                </a:cubicBezTo>
                <a:cubicBezTo>
                  <a:pt x="24521" y="60511"/>
                  <a:pt x="24362" y="60532"/>
                  <a:pt x="24207" y="60587"/>
                </a:cubicBezTo>
                <a:cubicBezTo>
                  <a:pt x="24159" y="60603"/>
                  <a:pt x="24104" y="60610"/>
                  <a:pt x="24044" y="60610"/>
                </a:cubicBezTo>
                <a:cubicBezTo>
                  <a:pt x="23905" y="60610"/>
                  <a:pt x="23743" y="60572"/>
                  <a:pt x="23602" y="60529"/>
                </a:cubicBezTo>
                <a:cubicBezTo>
                  <a:pt x="22801" y="60290"/>
                  <a:pt x="22003" y="60040"/>
                  <a:pt x="21216" y="59775"/>
                </a:cubicBezTo>
                <a:cubicBezTo>
                  <a:pt x="20679" y="59596"/>
                  <a:pt x="20149" y="59374"/>
                  <a:pt x="19620" y="59195"/>
                </a:cubicBezTo>
                <a:cubicBezTo>
                  <a:pt x="19162" y="59041"/>
                  <a:pt x="18707" y="58898"/>
                  <a:pt x="18253" y="58798"/>
                </a:cubicBezTo>
                <a:cubicBezTo>
                  <a:pt x="18239" y="58795"/>
                  <a:pt x="18225" y="58794"/>
                  <a:pt x="18212" y="58794"/>
                </a:cubicBezTo>
                <a:close/>
                <a:moveTo>
                  <a:pt x="13877" y="60754"/>
                </a:moveTo>
                <a:cubicBezTo>
                  <a:pt x="13748" y="60754"/>
                  <a:pt x="13621" y="60771"/>
                  <a:pt x="13498" y="60813"/>
                </a:cubicBezTo>
                <a:cubicBezTo>
                  <a:pt x="14110" y="61370"/>
                  <a:pt x="17674" y="62493"/>
                  <a:pt x="18738" y="62493"/>
                </a:cubicBezTo>
                <a:cubicBezTo>
                  <a:pt x="18849" y="62493"/>
                  <a:pt x="18933" y="62481"/>
                  <a:pt x="18983" y="62455"/>
                </a:cubicBezTo>
                <a:cubicBezTo>
                  <a:pt x="18694" y="62273"/>
                  <a:pt x="18436" y="62047"/>
                  <a:pt x="18167" y="61958"/>
                </a:cubicBezTo>
                <a:cubicBezTo>
                  <a:pt x="17026" y="61586"/>
                  <a:pt x="15891" y="61238"/>
                  <a:pt x="14775" y="60927"/>
                </a:cubicBezTo>
                <a:cubicBezTo>
                  <a:pt x="14477" y="60842"/>
                  <a:pt x="14171" y="60754"/>
                  <a:pt x="13877" y="60754"/>
                </a:cubicBezTo>
                <a:close/>
                <a:moveTo>
                  <a:pt x="32439" y="62401"/>
                </a:moveTo>
                <a:cubicBezTo>
                  <a:pt x="32319" y="62401"/>
                  <a:pt x="32206" y="62427"/>
                  <a:pt x="32104" y="62509"/>
                </a:cubicBezTo>
                <a:cubicBezTo>
                  <a:pt x="32298" y="62629"/>
                  <a:pt x="32472" y="62689"/>
                  <a:pt x="32639" y="62689"/>
                </a:cubicBezTo>
                <a:cubicBezTo>
                  <a:pt x="32821" y="62689"/>
                  <a:pt x="32993" y="62618"/>
                  <a:pt x="33174" y="62476"/>
                </a:cubicBezTo>
                <a:lnTo>
                  <a:pt x="33174" y="62476"/>
                </a:lnTo>
                <a:cubicBezTo>
                  <a:pt x="33146" y="62479"/>
                  <a:pt x="33119" y="62481"/>
                  <a:pt x="33090" y="62481"/>
                </a:cubicBezTo>
                <a:cubicBezTo>
                  <a:pt x="32873" y="62481"/>
                  <a:pt x="32647" y="62401"/>
                  <a:pt x="32439" y="62401"/>
                </a:cubicBezTo>
                <a:close/>
                <a:moveTo>
                  <a:pt x="22567" y="61674"/>
                </a:moveTo>
                <a:cubicBezTo>
                  <a:pt x="22483" y="61674"/>
                  <a:pt x="22412" y="61761"/>
                  <a:pt x="22332" y="61804"/>
                </a:cubicBezTo>
                <a:cubicBezTo>
                  <a:pt x="22408" y="61900"/>
                  <a:pt x="22479" y="62000"/>
                  <a:pt x="22547" y="62090"/>
                </a:cubicBezTo>
                <a:cubicBezTo>
                  <a:pt x="23431" y="62516"/>
                  <a:pt x="24304" y="62752"/>
                  <a:pt x="25184" y="62924"/>
                </a:cubicBezTo>
                <a:cubicBezTo>
                  <a:pt x="25188" y="62925"/>
                  <a:pt x="25193" y="62925"/>
                  <a:pt x="25198" y="62925"/>
                </a:cubicBezTo>
                <a:cubicBezTo>
                  <a:pt x="25265" y="62925"/>
                  <a:pt x="25356" y="62829"/>
                  <a:pt x="25356" y="62759"/>
                </a:cubicBezTo>
                <a:cubicBezTo>
                  <a:pt x="25352" y="62483"/>
                  <a:pt x="25062" y="62169"/>
                  <a:pt x="24769" y="62086"/>
                </a:cubicBezTo>
                <a:cubicBezTo>
                  <a:pt x="24644" y="62054"/>
                  <a:pt x="24515" y="61994"/>
                  <a:pt x="24390" y="61972"/>
                </a:cubicBezTo>
                <a:cubicBezTo>
                  <a:pt x="23785" y="61865"/>
                  <a:pt x="23184" y="61757"/>
                  <a:pt x="22586" y="61675"/>
                </a:cubicBezTo>
                <a:cubicBezTo>
                  <a:pt x="22580" y="61674"/>
                  <a:pt x="22574" y="61674"/>
                  <a:pt x="22567" y="61674"/>
                </a:cubicBezTo>
                <a:close/>
                <a:moveTo>
                  <a:pt x="20149" y="62498"/>
                </a:moveTo>
                <a:cubicBezTo>
                  <a:pt x="20081" y="62498"/>
                  <a:pt x="20012" y="62506"/>
                  <a:pt x="19942" y="62523"/>
                </a:cubicBezTo>
                <a:cubicBezTo>
                  <a:pt x="19827" y="62552"/>
                  <a:pt x="19691" y="62694"/>
                  <a:pt x="19706" y="62798"/>
                </a:cubicBezTo>
                <a:cubicBezTo>
                  <a:pt x="19724" y="62909"/>
                  <a:pt x="19913" y="63117"/>
                  <a:pt x="20025" y="63145"/>
                </a:cubicBezTo>
                <a:cubicBezTo>
                  <a:pt x="20372" y="63239"/>
                  <a:pt x="20722" y="63282"/>
                  <a:pt x="21065" y="63307"/>
                </a:cubicBezTo>
                <a:cubicBezTo>
                  <a:pt x="21069" y="63307"/>
                  <a:pt x="21072" y="63307"/>
                  <a:pt x="21075" y="63307"/>
                </a:cubicBezTo>
                <a:cubicBezTo>
                  <a:pt x="21185" y="63307"/>
                  <a:pt x="21278" y="63196"/>
                  <a:pt x="21445" y="63102"/>
                </a:cubicBezTo>
                <a:cubicBezTo>
                  <a:pt x="20964" y="62771"/>
                  <a:pt x="20559" y="62498"/>
                  <a:pt x="20149" y="62498"/>
                </a:cubicBezTo>
                <a:close/>
                <a:moveTo>
                  <a:pt x="26980" y="62286"/>
                </a:moveTo>
                <a:cubicBezTo>
                  <a:pt x="26759" y="62286"/>
                  <a:pt x="26559" y="62353"/>
                  <a:pt x="26411" y="62530"/>
                </a:cubicBezTo>
                <a:cubicBezTo>
                  <a:pt x="26332" y="62623"/>
                  <a:pt x="26279" y="62823"/>
                  <a:pt x="26340" y="62942"/>
                </a:cubicBezTo>
                <a:cubicBezTo>
                  <a:pt x="26393" y="63049"/>
                  <a:pt x="26623" y="63160"/>
                  <a:pt x="26762" y="63174"/>
                </a:cubicBezTo>
                <a:cubicBezTo>
                  <a:pt x="27159" y="63224"/>
                  <a:pt x="27546" y="63228"/>
                  <a:pt x="27939" y="63246"/>
                </a:cubicBezTo>
                <a:cubicBezTo>
                  <a:pt x="28443" y="63270"/>
                  <a:pt x="28958" y="63319"/>
                  <a:pt x="29458" y="63319"/>
                </a:cubicBezTo>
                <a:cubicBezTo>
                  <a:pt x="29976" y="63319"/>
                  <a:pt x="30479" y="63267"/>
                  <a:pt x="30938" y="63081"/>
                </a:cubicBezTo>
                <a:cubicBezTo>
                  <a:pt x="31253" y="62955"/>
                  <a:pt x="31564" y="62827"/>
                  <a:pt x="31879" y="62698"/>
                </a:cubicBezTo>
                <a:cubicBezTo>
                  <a:pt x="31854" y="62651"/>
                  <a:pt x="31833" y="62608"/>
                  <a:pt x="31811" y="62562"/>
                </a:cubicBezTo>
                <a:cubicBezTo>
                  <a:pt x="31372" y="62533"/>
                  <a:pt x="30911" y="62437"/>
                  <a:pt x="30485" y="62437"/>
                </a:cubicBezTo>
                <a:cubicBezTo>
                  <a:pt x="30279" y="62437"/>
                  <a:pt x="30080" y="62460"/>
                  <a:pt x="29896" y="62523"/>
                </a:cubicBezTo>
                <a:cubicBezTo>
                  <a:pt x="29586" y="62629"/>
                  <a:pt x="29272" y="62681"/>
                  <a:pt x="28949" y="62681"/>
                </a:cubicBezTo>
                <a:cubicBezTo>
                  <a:pt x="28521" y="62681"/>
                  <a:pt x="28077" y="62591"/>
                  <a:pt x="27603" y="62415"/>
                </a:cubicBezTo>
                <a:cubicBezTo>
                  <a:pt x="27394" y="62339"/>
                  <a:pt x="27178" y="62286"/>
                  <a:pt x="26980" y="62286"/>
                </a:cubicBezTo>
                <a:close/>
                <a:moveTo>
                  <a:pt x="22955" y="63355"/>
                </a:moveTo>
                <a:cubicBezTo>
                  <a:pt x="22723" y="63355"/>
                  <a:pt x="22493" y="63375"/>
                  <a:pt x="22268" y="63421"/>
                </a:cubicBezTo>
                <a:cubicBezTo>
                  <a:pt x="22268" y="63460"/>
                  <a:pt x="22268" y="63496"/>
                  <a:pt x="22271" y="63532"/>
                </a:cubicBezTo>
                <a:cubicBezTo>
                  <a:pt x="22365" y="63571"/>
                  <a:pt x="22458" y="63614"/>
                  <a:pt x="22554" y="63647"/>
                </a:cubicBezTo>
                <a:cubicBezTo>
                  <a:pt x="22823" y="63739"/>
                  <a:pt x="23095" y="63832"/>
                  <a:pt x="23370" y="63908"/>
                </a:cubicBezTo>
                <a:cubicBezTo>
                  <a:pt x="23946" y="64068"/>
                  <a:pt x="24533" y="64248"/>
                  <a:pt x="25113" y="64365"/>
                </a:cubicBezTo>
                <a:cubicBezTo>
                  <a:pt x="25179" y="64379"/>
                  <a:pt x="25243" y="64386"/>
                  <a:pt x="25305" y="64386"/>
                </a:cubicBezTo>
                <a:cubicBezTo>
                  <a:pt x="25553" y="64386"/>
                  <a:pt x="25769" y="64277"/>
                  <a:pt x="25932" y="64050"/>
                </a:cubicBezTo>
                <a:cubicBezTo>
                  <a:pt x="24893" y="63689"/>
                  <a:pt x="23896" y="63355"/>
                  <a:pt x="22955" y="63355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0" name="Group 9"/>
          <p:cNvGrpSpPr/>
          <p:nvPr/>
        </p:nvGrpSpPr>
        <p:grpSpPr>
          <a:xfrm>
            <a:off x="8614828" y="750036"/>
            <a:ext cx="3961892" cy="5670216"/>
            <a:chOff x="8614828" y="750036"/>
            <a:chExt cx="3961892" cy="5670216"/>
          </a:xfrm>
        </p:grpSpPr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68D17275-CD20-4538-97E4-4B593ACBA066}"/>
                </a:ext>
              </a:extLst>
            </p:cNvPr>
            <p:cNvGrpSpPr/>
            <p:nvPr/>
          </p:nvGrpSpPr>
          <p:grpSpPr>
            <a:xfrm>
              <a:off x="8637664" y="750036"/>
              <a:ext cx="3939056" cy="590092"/>
              <a:chOff x="8413719" y="1473047"/>
              <a:chExt cx="3670168" cy="590092"/>
            </a:xfrm>
          </p:grpSpPr>
          <p:sp>
            <p:nvSpPr>
              <p:cNvPr id="87" name="Title 3">
                <a:extLst>
                  <a:ext uri="{FF2B5EF4-FFF2-40B4-BE49-F238E27FC236}">
                    <a16:creationId xmlns:a16="http://schemas.microsoft.com/office/drawing/2014/main" id="{18B27073-BF3D-4EAE-89BB-05F32B3A905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413719" y="1473047"/>
                <a:ext cx="3670168" cy="590092"/>
              </a:xfrm>
              <a:prstGeom prst="rect">
                <a:avLst/>
              </a:prstGeom>
            </p:spPr>
            <p:txBody>
              <a:bodyPr vert="horz" lIns="0" tIns="0" rIns="0" bIns="0" rtlCol="0" anchor="t" anchorCtr="0">
                <a:noAutofit/>
              </a:bodyPr>
              <a:lstStyle>
                <a:lvl1pPr algn="l" defTabSz="914400" rtl="0" eaLnBrk="1" latinLnBrk="0" hangingPunct="1">
                  <a:lnSpc>
                    <a:spcPct val="85000"/>
                  </a:lnSpc>
                  <a:spcBef>
                    <a:spcPct val="0"/>
                  </a:spcBef>
                  <a:buNone/>
                  <a:defRPr sz="2400" b="0" kern="1200">
                    <a:solidFill>
                      <a:schemeClr val="bg1"/>
                    </a:solidFill>
                    <a:latin typeface="EYInterstate Light" panose="02000506000000020004" pitchFamily="2" charset="0"/>
                    <a:ea typeface="+mj-ea"/>
                    <a:cs typeface="Arial" pitchFamily="34" charset="0"/>
                  </a:defRPr>
                </a:lvl1pPr>
              </a:lstStyle>
              <a:p>
                <a:pPr>
                  <a:lnSpc>
                    <a:spcPts val="4125"/>
                  </a:lnSpc>
                </a:pPr>
                <a:r>
                  <a:rPr lang="ru-RU" sz="2000" b="1" spc="-70" dirty="0">
                    <a:latin typeface="+mj-lt"/>
                  </a:rPr>
                  <a:t>Ключевые компетенции</a:t>
                </a:r>
                <a:endParaRPr lang="en-US" sz="2000" b="1" spc="-70" dirty="0">
                  <a:latin typeface="+mj-lt"/>
                </a:endParaRPr>
              </a:p>
            </p:txBody>
          </p: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D3E35A8B-6280-4147-9E8E-7F4E6FF943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413719" y="2051839"/>
                <a:ext cx="819541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/>
            <p:cNvGrpSpPr/>
            <p:nvPr/>
          </p:nvGrpSpPr>
          <p:grpSpPr>
            <a:xfrm>
              <a:off x="8614828" y="1606670"/>
              <a:ext cx="3032600" cy="4813582"/>
              <a:chOff x="8614828" y="1606670"/>
              <a:chExt cx="3032600" cy="4813582"/>
            </a:xfrm>
          </p:grpSpPr>
          <p:sp>
            <p:nvSpPr>
              <p:cNvPr id="89" name="Rectangle 88">
                <a:extLst>
                  <a:ext uri="{FF2B5EF4-FFF2-40B4-BE49-F238E27FC236}">
                    <a16:creationId xmlns:a16="http://schemas.microsoft.com/office/drawing/2014/main" id="{D7B210E6-AFA6-4410-9B0B-38A0716C38DD}"/>
                  </a:ext>
                </a:extLst>
              </p:cNvPr>
              <p:cNvSpPr/>
              <p:nvPr/>
            </p:nvSpPr>
            <p:spPr>
              <a:xfrm>
                <a:off x="8647946" y="1606671"/>
                <a:ext cx="1325453" cy="1374533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sp>
            <p:nvSpPr>
              <p:cNvPr id="148" name="TextBox 147">
                <a:extLst>
                  <a:ext uri="{FF2B5EF4-FFF2-40B4-BE49-F238E27FC236}">
                    <a16:creationId xmlns:a16="http://schemas.microsoft.com/office/drawing/2014/main" id="{4914534E-A057-4D13-A5AD-626C710121A3}"/>
                  </a:ext>
                </a:extLst>
              </p:cNvPr>
              <p:cNvSpPr txBox="1"/>
              <p:nvPr/>
            </p:nvSpPr>
            <p:spPr>
              <a:xfrm>
                <a:off x="8631369" y="239855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20" dirty="0" smtClean="0">
                    <a:solidFill>
                      <a:schemeClr val="bg1"/>
                    </a:solidFill>
                  </a:rPr>
                  <a:t>Расследование мошенничества и коррупции</a:t>
                </a:r>
                <a:endParaRPr lang="en-US" altLang="en-US" sz="1100" spc="-2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49" name="Rectangle 148">
                <a:extLst>
                  <a:ext uri="{FF2B5EF4-FFF2-40B4-BE49-F238E27FC236}">
                    <a16:creationId xmlns:a16="http://schemas.microsoft.com/office/drawing/2014/main" id="{56EEA2DD-2FE5-4FA4-BEF6-77781219AB7B}"/>
                  </a:ext>
                </a:extLst>
              </p:cNvPr>
              <p:cNvSpPr/>
              <p:nvPr/>
            </p:nvSpPr>
            <p:spPr>
              <a:xfrm>
                <a:off x="8647946" y="4872566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05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sp>
            <p:nvSpPr>
              <p:cNvPr id="151" name="Rectangle 150">
                <a:extLst>
                  <a:ext uri="{FF2B5EF4-FFF2-40B4-BE49-F238E27FC236}">
                    <a16:creationId xmlns:a16="http://schemas.microsoft.com/office/drawing/2014/main" id="{A9ACBB54-AC90-433D-BF4F-1DB641A86E5D}"/>
                  </a:ext>
                </a:extLst>
              </p:cNvPr>
              <p:cNvSpPr/>
              <p:nvPr/>
            </p:nvSpPr>
            <p:spPr>
              <a:xfrm>
                <a:off x="10274975" y="1606670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:a16="http://schemas.microsoft.com/office/drawing/2014/main" id="{3C6A1976-B482-4065-9B27-47B626A8D680}"/>
                  </a:ext>
                </a:extLst>
              </p:cNvPr>
              <p:cNvSpPr txBox="1"/>
              <p:nvPr/>
            </p:nvSpPr>
            <p:spPr>
              <a:xfrm>
                <a:off x="10252048" y="239855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>
                  <a:spcAft>
                    <a:spcPts val="600"/>
                  </a:spcAft>
                </a:pPr>
                <a:r>
                  <a:rPr lang="ru-RU" altLang="en-US" sz="1100" dirty="0">
                    <a:solidFill>
                      <a:schemeClr val="bg1"/>
                    </a:solidFill>
                  </a:rPr>
                  <a:t>Корпоративная разведка и поиск активов</a:t>
                </a:r>
                <a:endParaRPr lang="en-US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54" name="Rectangle 153">
                <a:extLst>
                  <a:ext uri="{FF2B5EF4-FFF2-40B4-BE49-F238E27FC236}">
                    <a16:creationId xmlns:a16="http://schemas.microsoft.com/office/drawing/2014/main" id="{A45949C0-9981-456A-9962-6489974A2060}"/>
                  </a:ext>
                </a:extLst>
              </p:cNvPr>
              <p:cNvSpPr/>
              <p:nvPr/>
            </p:nvSpPr>
            <p:spPr>
              <a:xfrm>
                <a:off x="8647946" y="3241424"/>
                <a:ext cx="1325453" cy="1370922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sp>
            <p:nvSpPr>
              <p:cNvPr id="157" name="Rectangle 156">
                <a:extLst>
                  <a:ext uri="{FF2B5EF4-FFF2-40B4-BE49-F238E27FC236}">
                    <a16:creationId xmlns:a16="http://schemas.microsoft.com/office/drawing/2014/main" id="{4F9DE406-2149-48D2-B43A-6B16A838CCA8}"/>
                  </a:ext>
                </a:extLst>
              </p:cNvPr>
              <p:cNvSpPr/>
              <p:nvPr/>
            </p:nvSpPr>
            <p:spPr>
              <a:xfrm>
                <a:off x="10274975" y="3239957"/>
                <a:ext cx="1325453" cy="1370922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10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sp>
            <p:nvSpPr>
              <p:cNvPr id="158" name="TextBox 157">
                <a:extLst>
                  <a:ext uri="{FF2B5EF4-FFF2-40B4-BE49-F238E27FC236}">
                    <a16:creationId xmlns:a16="http://schemas.microsoft.com/office/drawing/2014/main" id="{0BBFD902-4277-48E0-A699-F80B7B262A19}"/>
                  </a:ext>
                </a:extLst>
              </p:cNvPr>
              <p:cNvSpPr txBox="1"/>
              <p:nvPr/>
            </p:nvSpPr>
            <p:spPr>
              <a:xfrm>
                <a:off x="10252048" y="4034873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dirty="0" smtClean="0">
                    <a:solidFill>
                      <a:schemeClr val="bg1"/>
                    </a:solidFill>
                  </a:rPr>
                  <a:t>Содействие </a:t>
                </a:r>
                <a:r>
                  <a:rPr lang="ru-RU" altLang="en-US" sz="1100" dirty="0">
                    <a:solidFill>
                      <a:schemeClr val="bg1"/>
                    </a:solidFill>
                  </a:rPr>
                  <a:t>в спорных ситуациях</a:t>
                </a:r>
                <a:endParaRPr lang="en-US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59" name="Rectangle 158">
                <a:extLst>
                  <a:ext uri="{FF2B5EF4-FFF2-40B4-BE49-F238E27FC236}">
                    <a16:creationId xmlns:a16="http://schemas.microsoft.com/office/drawing/2014/main" id="{D2621E1E-6146-4F5C-86A2-9DE57E2D8EA5}"/>
                  </a:ext>
                </a:extLst>
              </p:cNvPr>
              <p:cNvSpPr/>
              <p:nvPr/>
            </p:nvSpPr>
            <p:spPr>
              <a:xfrm>
                <a:off x="10287362" y="4872566"/>
                <a:ext cx="1325453" cy="1371600"/>
              </a:xfrm>
              <a:prstGeom prst="rect">
                <a:avLst/>
              </a:prstGeom>
              <a:solidFill>
                <a:srgbClr val="44404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 anchorCtr="0"/>
              <a:lstStyle/>
              <a:p>
                <a:pPr algn="ctr"/>
                <a:endParaRPr lang="en-US" sz="1050" dirty="0">
                  <a:solidFill>
                    <a:srgbClr val="444042"/>
                  </a:solidFill>
                  <a:latin typeface="Montserrat Light"/>
                </a:endParaRPr>
              </a:p>
            </p:txBody>
          </p:sp>
          <p:pic>
            <p:nvPicPr>
              <p:cNvPr id="161" name="Graphic 131">
                <a:extLst>
                  <a:ext uri="{FF2B5EF4-FFF2-40B4-BE49-F238E27FC236}">
                    <a16:creationId xmlns:a16="http://schemas.microsoft.com/office/drawing/2014/main" id="{24C58BAA-A05B-2048-8261-97F74A2A93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>
                <a:off x="10632898" y="3351540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2" name="Graphic 114">
                <a:extLst>
                  <a:ext uri="{FF2B5EF4-FFF2-40B4-BE49-F238E27FC236}">
                    <a16:creationId xmlns:a16="http://schemas.microsoft.com/office/drawing/2014/main" id="{46434143-E761-EE4C-A66D-7D687B5CF5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27"/>
                  </a:ext>
                </a:extLst>
              </a:blip>
              <a:stretch>
                <a:fillRect/>
              </a:stretch>
            </p:blipFill>
            <p:spPr>
              <a:xfrm>
                <a:off x="9005869" y="5033571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3" name="Picture 162">
                <a:extLst>
                  <a:ext uri="{FF2B5EF4-FFF2-40B4-BE49-F238E27FC236}">
                    <a16:creationId xmlns:a16="http://schemas.microsoft.com/office/drawing/2014/main" id="{8478E97C-90B5-E4CB-190D-73EA305C63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05869" y="1745697"/>
                <a:ext cx="648000" cy="648000"/>
              </a:xfrm>
              <a:prstGeom prst="rect">
                <a:avLst/>
              </a:prstGeom>
            </p:spPr>
          </p:pic>
          <p:pic>
            <p:nvPicPr>
              <p:cNvPr id="164" name="Picture 163">
                <a:extLst>
                  <a:ext uri="{FF2B5EF4-FFF2-40B4-BE49-F238E27FC236}">
                    <a16:creationId xmlns:a16="http://schemas.microsoft.com/office/drawing/2014/main" id="{FABA3C99-F79A-2DA6-8DE8-A34CECD6F0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632898" y="1745697"/>
                <a:ext cx="648000" cy="648000"/>
              </a:xfrm>
              <a:prstGeom prst="rect">
                <a:avLst/>
              </a:prstGeom>
            </p:spPr>
          </p:pic>
          <p:sp>
            <p:nvSpPr>
              <p:cNvPr id="155" name="TextBox 154">
                <a:extLst>
                  <a:ext uri="{FF2B5EF4-FFF2-40B4-BE49-F238E27FC236}">
                    <a16:creationId xmlns:a16="http://schemas.microsoft.com/office/drawing/2014/main" id="{BB545EA0-CA79-4B70-B888-3654ACA56ABC}"/>
                  </a:ext>
                </a:extLst>
              </p:cNvPr>
              <p:cNvSpPr txBox="1"/>
              <p:nvPr/>
            </p:nvSpPr>
            <p:spPr>
              <a:xfrm>
                <a:off x="10275828" y="5658505"/>
                <a:ext cx="1371600" cy="60016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dirty="0">
                    <a:solidFill>
                      <a:schemeClr val="bg1"/>
                    </a:solidFill>
                  </a:rPr>
                  <a:t>Э</a:t>
                </a:r>
                <a:r>
                  <a:rPr lang="ru-RU" altLang="en-US" sz="1100" dirty="0" smtClean="0">
                    <a:solidFill>
                      <a:schemeClr val="bg1"/>
                    </a:solidFill>
                  </a:rPr>
                  <a:t>кспертиза </a:t>
                </a:r>
                <a:r>
                  <a:rPr lang="ru-RU" altLang="en-US" sz="1100" dirty="0">
                    <a:solidFill>
                      <a:schemeClr val="bg1"/>
                    </a:solidFill>
                  </a:rPr>
                  <a:t>строительных </a:t>
                </a:r>
                <a:r>
                  <a:rPr lang="ru-RU" altLang="en-US" sz="1100" dirty="0" smtClean="0">
                    <a:solidFill>
                      <a:schemeClr val="bg1"/>
                    </a:solidFill>
                  </a:rPr>
                  <a:t>проектов</a:t>
                </a:r>
                <a:endParaRPr lang="en-US" altLang="en-US" sz="11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66" name="Graphic 90">
                <a:extLst>
                  <a:ext uri="{FF2B5EF4-FFF2-40B4-BE49-F238E27FC236}">
                    <a16:creationId xmlns:a16="http://schemas.microsoft.com/office/drawing/2014/main" id="{A094B214-DCE1-7E47-9FB1-CAFFD22D16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0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25"/>
                  </a:ext>
                </a:extLst>
              </a:blip>
              <a:stretch>
                <a:fillRect/>
              </a:stretch>
            </p:blipFill>
            <p:spPr>
              <a:xfrm>
                <a:off x="10650328" y="4979549"/>
                <a:ext cx="648000" cy="648000"/>
              </a:xfrm>
              <a:prstGeom prst="rect">
                <a:avLst/>
              </a:prstGeom>
            </p:spPr>
          </p:pic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FE986EBF-F87D-40C4-9208-41AEE4C8A417}"/>
                  </a:ext>
                </a:extLst>
              </p:cNvPr>
              <p:cNvSpPr txBox="1"/>
              <p:nvPr/>
            </p:nvSpPr>
            <p:spPr>
              <a:xfrm>
                <a:off x="8614828" y="4034873"/>
                <a:ext cx="1371600" cy="43088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dirty="0" smtClean="0">
                    <a:solidFill>
                      <a:schemeClr val="bg1"/>
                    </a:solidFill>
                  </a:rPr>
                  <a:t>Комплаенс и бизнес-этика</a:t>
                </a:r>
                <a:endParaRPr lang="en-US" altLang="en-US" sz="11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53" name="Graphic 95">
                <a:extLst>
                  <a:ext uri="{FF2B5EF4-FFF2-40B4-BE49-F238E27FC236}">
                    <a16:creationId xmlns:a16="http://schemas.microsoft.com/office/drawing/2014/main" id="{7270E81D-FF4B-4D4C-B27B-E6361081DC4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="" xmlns:asvg="http://schemas.microsoft.com/office/drawing/2016/SVG/main" r:embed="rId32"/>
                  </a:ext>
                </a:extLst>
              </a:blip>
              <a:stretch>
                <a:fillRect/>
              </a:stretch>
            </p:blipFill>
            <p:spPr>
              <a:xfrm>
                <a:off x="9022842" y="3360534"/>
                <a:ext cx="707365" cy="707365"/>
              </a:xfrm>
              <a:prstGeom prst="rect">
                <a:avLst/>
              </a:prstGeom>
            </p:spPr>
          </p:pic>
          <p:sp>
            <p:nvSpPr>
              <p:cNvPr id="150" name="TextBox 149">
                <a:extLst>
                  <a:ext uri="{FF2B5EF4-FFF2-40B4-BE49-F238E27FC236}">
                    <a16:creationId xmlns:a16="http://schemas.microsoft.com/office/drawing/2014/main" id="{7DD2E3C6-EF41-4EFC-AE97-BCC24E91DCBA}"/>
                  </a:ext>
                </a:extLst>
              </p:cNvPr>
              <p:cNvSpPr txBox="1"/>
              <p:nvPr/>
            </p:nvSpPr>
            <p:spPr>
              <a:xfrm>
                <a:off x="8631369" y="5658505"/>
                <a:ext cx="1371600" cy="76174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defTabSz="457200"/>
                <a:r>
                  <a:rPr lang="ru-RU" altLang="en-US" sz="1100" spc="-30" dirty="0">
                    <a:solidFill>
                      <a:schemeClr val="bg1"/>
                    </a:solidFill>
                  </a:rPr>
                  <a:t>Компьютерная криминалистика и анализ данных</a:t>
                </a:r>
              </a:p>
              <a:p>
                <a:pPr algn="ctr" defTabSz="457200"/>
                <a:endParaRPr lang="en-US" altLang="en-US" sz="1050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3215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206" b="97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0" name="Rectangle 139">
            <a:extLst>
              <a:ext uri="{FF2B5EF4-FFF2-40B4-BE49-F238E27FC236}">
                <a16:creationId xmlns:a16="http://schemas.microsoft.com/office/drawing/2014/main" id="{E26C6D22-ACAE-9B58-8F5C-75E303F569BA}"/>
              </a:ext>
            </a:extLst>
          </p:cNvPr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100000">
                <a:schemeClr val="tx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 Light"/>
              <a:ea typeface="+mn-ea"/>
              <a:cs typeface="+mn-cs"/>
            </a:endParaRPr>
          </a:p>
        </p:txBody>
      </p:sp>
      <p:sp>
        <p:nvSpPr>
          <p:cNvPr id="137" name="Slide Number Placeholder 1"/>
          <p:cNvSpPr txBox="1">
            <a:spLocks/>
          </p:cNvSpPr>
          <p:nvPr/>
        </p:nvSpPr>
        <p:spPr>
          <a:xfrm>
            <a:off x="609601" y="6463527"/>
            <a:ext cx="972000" cy="180000"/>
          </a:xfrm>
          <a:prstGeom prst="rect">
            <a:avLst/>
          </a:prstGeom>
        </p:spPr>
        <p:txBody>
          <a:bodyPr vert="horz" lIns="0" tIns="0" rIns="0" bIns="0" rtlCol="0" anchor="ctr"/>
          <a:lstStyle>
            <a:defPPr>
              <a:defRPr lang="en-US"/>
            </a:defPPr>
            <a:lvl1pPr defTabSz="685767">
              <a:defRPr lang="en-IN" sz="800" smtClean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ru-RU" dirty="0"/>
              <a:t>Страница </a:t>
            </a:r>
            <a:fld id="{F1BC30E3-FFE5-4B91-AA19-87A149EBB9EE}" type="slidenum">
              <a:rPr/>
              <a:pPr/>
              <a:t>15</a:t>
            </a:fld>
            <a:endParaRPr dirty="0"/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0A9BBDE5-F6C7-E818-F26A-A315CC24DCAF}"/>
              </a:ext>
            </a:extLst>
          </p:cNvPr>
          <p:cNvSpPr txBox="1"/>
          <p:nvPr/>
        </p:nvSpPr>
        <p:spPr>
          <a:xfrm>
            <a:off x="756236" y="1340768"/>
            <a:ext cx="10237888" cy="110799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6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tserrat" panose="00000500000000000000" pitchFamily="2" charset="0"/>
              </a:rPr>
              <a:t>ВАШИ ВОПРОСЫ</a:t>
            </a:r>
            <a:endParaRPr lang="en-ID" sz="66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tserrat" panose="00000500000000000000" pitchFamily="2" charset="0"/>
            </a:endParaRPr>
          </a:p>
        </p:txBody>
      </p:sp>
      <p:grpSp>
        <p:nvGrpSpPr>
          <p:cNvPr id="171" name="Group 128">
            <a:extLst>
              <a:ext uri="{FF2B5EF4-FFF2-40B4-BE49-F238E27FC236}">
                <a16:creationId xmlns:a16="http://schemas.microsoft.com/office/drawing/2014/main" id="{8F0C987A-D8CC-4625-83B8-49F37A45CD76}"/>
              </a:ext>
            </a:extLst>
          </p:cNvPr>
          <p:cNvGrpSpPr>
            <a:grpSpLocks/>
          </p:cNvGrpSpPr>
          <p:nvPr/>
        </p:nvGrpSpPr>
        <p:grpSpPr bwMode="auto">
          <a:xfrm>
            <a:off x="9937763" y="5109697"/>
            <a:ext cx="1791334" cy="1401006"/>
            <a:chOff x="10332720" y="658368"/>
            <a:chExt cx="1319534" cy="970407"/>
          </a:xfrm>
        </p:grpSpPr>
        <p:grpSp>
          <p:nvGrpSpPr>
            <p:cNvPr id="172" name="Group 129">
              <a:extLst>
                <a:ext uri="{FF2B5EF4-FFF2-40B4-BE49-F238E27FC236}">
                  <a16:creationId xmlns:a16="http://schemas.microsoft.com/office/drawing/2014/main" id="{6E4151AC-C706-4043-9B07-14137901D41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44154" y="1376363"/>
              <a:ext cx="1308100" cy="252412"/>
              <a:chOff x="10344154" y="1376363"/>
              <a:chExt cx="1308100" cy="252412"/>
            </a:xfrm>
          </p:grpSpPr>
          <p:sp>
            <p:nvSpPr>
              <p:cNvPr id="177" name="Freeform 5">
                <a:extLst>
                  <a:ext uri="{FF2B5EF4-FFF2-40B4-BE49-F238E27FC236}">
                    <a16:creationId xmlns:a16="http://schemas.microsoft.com/office/drawing/2014/main" id="{9B9B0353-E089-4901-9E25-A76B88389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4" y="1379538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4292 h 115"/>
                  <a:gd name="T8" fmla="*/ 25167 w 109"/>
                  <a:gd name="T9" fmla="*/ 54292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69"/>
                    </a:lnTo>
                    <a:lnTo>
                      <a:pt x="32" y="69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78" name="Freeform 6">
                <a:extLst>
                  <a:ext uri="{FF2B5EF4-FFF2-40B4-BE49-F238E27FC236}">
                    <a16:creationId xmlns:a16="http://schemas.microsoft.com/office/drawing/2014/main" id="{8665482A-2FA5-485D-8440-4BDFD5E5234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47341" y="1377950"/>
                <a:ext cx="101600" cy="93662"/>
              </a:xfrm>
              <a:custGeom>
                <a:avLst/>
                <a:gdLst>
                  <a:gd name="T0" fmla="*/ 24606 w 128"/>
                  <a:gd name="T1" fmla="*/ 88152 h 119"/>
                  <a:gd name="T2" fmla="*/ 16669 w 128"/>
                  <a:gd name="T3" fmla="*/ 82643 h 119"/>
                  <a:gd name="T4" fmla="*/ 4763 w 128"/>
                  <a:gd name="T5" fmla="*/ 68476 h 119"/>
                  <a:gd name="T6" fmla="*/ 0 w 128"/>
                  <a:gd name="T7" fmla="*/ 51160 h 119"/>
                  <a:gd name="T8" fmla="*/ 1588 w 128"/>
                  <a:gd name="T9" fmla="*/ 33844 h 119"/>
                  <a:gd name="T10" fmla="*/ 4763 w 128"/>
                  <a:gd name="T11" fmla="*/ 25186 h 119"/>
                  <a:gd name="T12" fmla="*/ 8731 w 128"/>
                  <a:gd name="T13" fmla="*/ 18890 h 119"/>
                  <a:gd name="T14" fmla="*/ 18256 w 128"/>
                  <a:gd name="T15" fmla="*/ 9445 h 119"/>
                  <a:gd name="T16" fmla="*/ 24606 w 128"/>
                  <a:gd name="T17" fmla="*/ 5510 h 119"/>
                  <a:gd name="T18" fmla="*/ 36513 w 128"/>
                  <a:gd name="T19" fmla="*/ 1574 h 119"/>
                  <a:gd name="T20" fmla="*/ 50800 w 128"/>
                  <a:gd name="T21" fmla="*/ 0 h 119"/>
                  <a:gd name="T22" fmla="*/ 64294 w 128"/>
                  <a:gd name="T23" fmla="*/ 1574 h 119"/>
                  <a:gd name="T24" fmla="*/ 76994 w 128"/>
                  <a:gd name="T25" fmla="*/ 5510 h 119"/>
                  <a:gd name="T26" fmla="*/ 80963 w 128"/>
                  <a:gd name="T27" fmla="*/ 7871 h 119"/>
                  <a:gd name="T28" fmla="*/ 91281 w 128"/>
                  <a:gd name="T29" fmla="*/ 17316 h 119"/>
                  <a:gd name="T30" fmla="*/ 99219 w 128"/>
                  <a:gd name="T31" fmla="*/ 33057 h 119"/>
                  <a:gd name="T32" fmla="*/ 101600 w 128"/>
                  <a:gd name="T33" fmla="*/ 50373 h 119"/>
                  <a:gd name="T34" fmla="*/ 98425 w 128"/>
                  <a:gd name="T35" fmla="*/ 63753 h 119"/>
                  <a:gd name="T36" fmla="*/ 96044 w 128"/>
                  <a:gd name="T37" fmla="*/ 67689 h 119"/>
                  <a:gd name="T38" fmla="*/ 88106 w 128"/>
                  <a:gd name="T39" fmla="*/ 78708 h 119"/>
                  <a:gd name="T40" fmla="*/ 76994 w 128"/>
                  <a:gd name="T41" fmla="*/ 88152 h 119"/>
                  <a:gd name="T42" fmla="*/ 70644 w 128"/>
                  <a:gd name="T43" fmla="*/ 90514 h 119"/>
                  <a:gd name="T44" fmla="*/ 57150 w 128"/>
                  <a:gd name="T45" fmla="*/ 93662 h 119"/>
                  <a:gd name="T46" fmla="*/ 43656 w 128"/>
                  <a:gd name="T47" fmla="*/ 93662 h 119"/>
                  <a:gd name="T48" fmla="*/ 30163 w 128"/>
                  <a:gd name="T49" fmla="*/ 90514 h 119"/>
                  <a:gd name="T50" fmla="*/ 24606 w 128"/>
                  <a:gd name="T51" fmla="*/ 88152 h 119"/>
                  <a:gd name="T52" fmla="*/ 63500 w 128"/>
                  <a:gd name="T53" fmla="*/ 68476 h 119"/>
                  <a:gd name="T54" fmla="*/ 72231 w 128"/>
                  <a:gd name="T55" fmla="*/ 59818 h 119"/>
                  <a:gd name="T56" fmla="*/ 74613 w 128"/>
                  <a:gd name="T57" fmla="*/ 53521 h 119"/>
                  <a:gd name="T58" fmla="*/ 74613 w 128"/>
                  <a:gd name="T59" fmla="*/ 39354 h 119"/>
                  <a:gd name="T60" fmla="*/ 72231 w 128"/>
                  <a:gd name="T61" fmla="*/ 33057 h 119"/>
                  <a:gd name="T62" fmla="*/ 63500 w 128"/>
                  <a:gd name="T63" fmla="*/ 23612 h 119"/>
                  <a:gd name="T64" fmla="*/ 57150 w 128"/>
                  <a:gd name="T65" fmla="*/ 21251 h 119"/>
                  <a:gd name="T66" fmla="*/ 43656 w 128"/>
                  <a:gd name="T67" fmla="*/ 21251 h 119"/>
                  <a:gd name="T68" fmla="*/ 37306 w 128"/>
                  <a:gd name="T69" fmla="*/ 23612 h 119"/>
                  <a:gd name="T70" fmla="*/ 28575 w 128"/>
                  <a:gd name="T71" fmla="*/ 33057 h 119"/>
                  <a:gd name="T72" fmla="*/ 26194 w 128"/>
                  <a:gd name="T73" fmla="*/ 39354 h 119"/>
                  <a:gd name="T74" fmla="*/ 26194 w 128"/>
                  <a:gd name="T75" fmla="*/ 53521 h 119"/>
                  <a:gd name="T76" fmla="*/ 28575 w 128"/>
                  <a:gd name="T77" fmla="*/ 59818 h 119"/>
                  <a:gd name="T78" fmla="*/ 37306 w 128"/>
                  <a:gd name="T79" fmla="*/ 68476 h 119"/>
                  <a:gd name="T80" fmla="*/ 43656 w 128"/>
                  <a:gd name="T81" fmla="*/ 70837 h 119"/>
                  <a:gd name="T82" fmla="*/ 57150 w 128"/>
                  <a:gd name="T83" fmla="*/ 70837 h 119"/>
                  <a:gd name="T84" fmla="*/ 63500 w 128"/>
                  <a:gd name="T85" fmla="*/ 68476 h 11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19">
                    <a:moveTo>
                      <a:pt x="31" y="112"/>
                    </a:moveTo>
                    <a:lnTo>
                      <a:pt x="31" y="112"/>
                    </a:lnTo>
                    <a:lnTo>
                      <a:pt x="25" y="109"/>
                    </a:lnTo>
                    <a:lnTo>
                      <a:pt x="21" y="105"/>
                    </a:lnTo>
                    <a:lnTo>
                      <a:pt x="13" y="96"/>
                    </a:lnTo>
                    <a:lnTo>
                      <a:pt x="6" y="87"/>
                    </a:lnTo>
                    <a:lnTo>
                      <a:pt x="2" y="76"/>
                    </a:lnTo>
                    <a:lnTo>
                      <a:pt x="0" y="65"/>
                    </a:lnTo>
                    <a:lnTo>
                      <a:pt x="0" y="54"/>
                    </a:lnTo>
                    <a:lnTo>
                      <a:pt x="2" y="43"/>
                    </a:lnTo>
                    <a:lnTo>
                      <a:pt x="4" y="37"/>
                    </a:lnTo>
                    <a:lnTo>
                      <a:pt x="6" y="32"/>
                    </a:lnTo>
                    <a:lnTo>
                      <a:pt x="11" y="24"/>
                    </a:lnTo>
                    <a:lnTo>
                      <a:pt x="16" y="18"/>
                    </a:lnTo>
                    <a:lnTo>
                      <a:pt x="23" y="12"/>
                    </a:lnTo>
                    <a:lnTo>
                      <a:pt x="31" y="7"/>
                    </a:lnTo>
                    <a:lnTo>
                      <a:pt x="38" y="4"/>
                    </a:lnTo>
                    <a:lnTo>
                      <a:pt x="46" y="2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7"/>
                    </a:lnTo>
                    <a:lnTo>
                      <a:pt x="102" y="10"/>
                    </a:lnTo>
                    <a:lnTo>
                      <a:pt x="106" y="14"/>
                    </a:lnTo>
                    <a:lnTo>
                      <a:pt x="115" y="22"/>
                    </a:lnTo>
                    <a:lnTo>
                      <a:pt x="121" y="31"/>
                    </a:lnTo>
                    <a:lnTo>
                      <a:pt x="125" y="42"/>
                    </a:lnTo>
                    <a:lnTo>
                      <a:pt x="127" y="53"/>
                    </a:lnTo>
                    <a:lnTo>
                      <a:pt x="128" y="64"/>
                    </a:lnTo>
                    <a:lnTo>
                      <a:pt x="125" y="75"/>
                    </a:lnTo>
                    <a:lnTo>
                      <a:pt x="124" y="81"/>
                    </a:lnTo>
                    <a:lnTo>
                      <a:pt x="121" y="86"/>
                    </a:lnTo>
                    <a:lnTo>
                      <a:pt x="116" y="94"/>
                    </a:lnTo>
                    <a:lnTo>
                      <a:pt x="111" y="100"/>
                    </a:lnTo>
                    <a:lnTo>
                      <a:pt x="104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7"/>
                    </a:lnTo>
                    <a:lnTo>
                      <a:pt x="72" y="119"/>
                    </a:lnTo>
                    <a:lnTo>
                      <a:pt x="64" y="119"/>
                    </a:lnTo>
                    <a:lnTo>
                      <a:pt x="55" y="119"/>
                    </a:lnTo>
                    <a:lnTo>
                      <a:pt x="46" y="117"/>
                    </a:lnTo>
                    <a:lnTo>
                      <a:pt x="38" y="115"/>
                    </a:lnTo>
                    <a:lnTo>
                      <a:pt x="31" y="112"/>
                    </a:lnTo>
                    <a:close/>
                    <a:moveTo>
                      <a:pt x="80" y="87"/>
                    </a:moveTo>
                    <a:lnTo>
                      <a:pt x="80" y="87"/>
                    </a:lnTo>
                    <a:lnTo>
                      <a:pt x="86" y="82"/>
                    </a:lnTo>
                    <a:lnTo>
                      <a:pt x="91" y="76"/>
                    </a:lnTo>
                    <a:lnTo>
                      <a:pt x="94" y="68"/>
                    </a:lnTo>
                    <a:lnTo>
                      <a:pt x="95" y="59"/>
                    </a:lnTo>
                    <a:lnTo>
                      <a:pt x="94" y="50"/>
                    </a:lnTo>
                    <a:lnTo>
                      <a:pt x="91" y="42"/>
                    </a:lnTo>
                    <a:lnTo>
                      <a:pt x="86" y="35"/>
                    </a:lnTo>
                    <a:lnTo>
                      <a:pt x="80" y="30"/>
                    </a:lnTo>
                    <a:lnTo>
                      <a:pt x="72" y="27"/>
                    </a:lnTo>
                    <a:lnTo>
                      <a:pt x="64" y="26"/>
                    </a:lnTo>
                    <a:lnTo>
                      <a:pt x="55" y="27"/>
                    </a:lnTo>
                    <a:lnTo>
                      <a:pt x="47" y="30"/>
                    </a:lnTo>
                    <a:lnTo>
                      <a:pt x="41" y="35"/>
                    </a:lnTo>
                    <a:lnTo>
                      <a:pt x="36" y="42"/>
                    </a:lnTo>
                    <a:lnTo>
                      <a:pt x="33" y="50"/>
                    </a:lnTo>
                    <a:lnTo>
                      <a:pt x="32" y="59"/>
                    </a:lnTo>
                    <a:lnTo>
                      <a:pt x="33" y="68"/>
                    </a:lnTo>
                    <a:lnTo>
                      <a:pt x="36" y="76"/>
                    </a:lnTo>
                    <a:lnTo>
                      <a:pt x="41" y="82"/>
                    </a:lnTo>
                    <a:lnTo>
                      <a:pt x="47" y="87"/>
                    </a:lnTo>
                    <a:lnTo>
                      <a:pt x="55" y="90"/>
                    </a:lnTo>
                    <a:lnTo>
                      <a:pt x="64" y="91"/>
                    </a:lnTo>
                    <a:lnTo>
                      <a:pt x="72" y="90"/>
                    </a:lnTo>
                    <a:lnTo>
                      <a:pt x="8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79" name="Freeform 7">
                <a:extLst>
                  <a:ext uri="{FF2B5EF4-FFF2-40B4-BE49-F238E27FC236}">
                    <a16:creationId xmlns:a16="http://schemas.microsoft.com/office/drawing/2014/main" id="{3E45B907-7D75-4BE8-826D-A6FCF949251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64816" y="1379538"/>
                <a:ext cx="84138" cy="90487"/>
              </a:xfrm>
              <a:custGeom>
                <a:avLst/>
                <a:gdLst>
                  <a:gd name="T0" fmla="*/ 79330 w 105"/>
                  <a:gd name="T1" fmla="*/ 50358 h 115"/>
                  <a:gd name="T2" fmla="*/ 82535 w 105"/>
                  <a:gd name="T3" fmla="*/ 56653 h 115"/>
                  <a:gd name="T4" fmla="*/ 84138 w 105"/>
                  <a:gd name="T5" fmla="*/ 63734 h 115"/>
                  <a:gd name="T6" fmla="*/ 83337 w 105"/>
                  <a:gd name="T7" fmla="*/ 69242 h 115"/>
                  <a:gd name="T8" fmla="*/ 78529 w 105"/>
                  <a:gd name="T9" fmla="*/ 79471 h 115"/>
                  <a:gd name="T10" fmla="*/ 74522 w 105"/>
                  <a:gd name="T11" fmla="*/ 83405 h 115"/>
                  <a:gd name="T12" fmla="*/ 61701 w 105"/>
                  <a:gd name="T13" fmla="*/ 88913 h 115"/>
                  <a:gd name="T14" fmla="*/ 47278 w 105"/>
                  <a:gd name="T15" fmla="*/ 90487 h 115"/>
                  <a:gd name="T16" fmla="*/ 0 w 105"/>
                  <a:gd name="T17" fmla="*/ 0 h 115"/>
                  <a:gd name="T18" fmla="*/ 44874 w 105"/>
                  <a:gd name="T19" fmla="*/ 0 h 115"/>
                  <a:gd name="T20" fmla="*/ 58496 w 105"/>
                  <a:gd name="T21" fmla="*/ 1574 h 115"/>
                  <a:gd name="T22" fmla="*/ 70516 w 105"/>
                  <a:gd name="T23" fmla="*/ 6295 h 115"/>
                  <a:gd name="T24" fmla="*/ 74522 w 105"/>
                  <a:gd name="T25" fmla="*/ 9442 h 115"/>
                  <a:gd name="T26" fmla="*/ 79330 w 105"/>
                  <a:gd name="T27" fmla="*/ 18097 h 115"/>
                  <a:gd name="T28" fmla="*/ 79330 w 105"/>
                  <a:gd name="T29" fmla="*/ 23605 h 115"/>
                  <a:gd name="T30" fmla="*/ 76125 w 105"/>
                  <a:gd name="T31" fmla="*/ 35408 h 115"/>
                  <a:gd name="T32" fmla="*/ 72118 w 105"/>
                  <a:gd name="T33" fmla="*/ 39342 h 115"/>
                  <a:gd name="T34" fmla="*/ 67310 w 105"/>
                  <a:gd name="T35" fmla="*/ 42490 h 115"/>
                  <a:gd name="T36" fmla="*/ 73721 w 105"/>
                  <a:gd name="T37" fmla="*/ 45637 h 115"/>
                  <a:gd name="T38" fmla="*/ 79330 w 105"/>
                  <a:gd name="T39" fmla="*/ 50358 h 115"/>
                  <a:gd name="T40" fmla="*/ 25642 w 105"/>
                  <a:gd name="T41" fmla="*/ 36195 h 115"/>
                  <a:gd name="T42" fmla="*/ 42470 w 105"/>
                  <a:gd name="T43" fmla="*/ 36195 h 115"/>
                  <a:gd name="T44" fmla="*/ 50483 w 105"/>
                  <a:gd name="T45" fmla="*/ 33834 h 115"/>
                  <a:gd name="T46" fmla="*/ 53688 w 105"/>
                  <a:gd name="T47" fmla="*/ 26753 h 115"/>
                  <a:gd name="T48" fmla="*/ 52887 w 105"/>
                  <a:gd name="T49" fmla="*/ 22818 h 115"/>
                  <a:gd name="T50" fmla="*/ 47278 w 105"/>
                  <a:gd name="T51" fmla="*/ 18884 h 115"/>
                  <a:gd name="T52" fmla="*/ 25642 w 105"/>
                  <a:gd name="T53" fmla="*/ 18097 h 115"/>
                  <a:gd name="T54" fmla="*/ 57695 w 105"/>
                  <a:gd name="T55" fmla="*/ 62161 h 115"/>
                  <a:gd name="T56" fmla="*/ 56893 w 105"/>
                  <a:gd name="T57" fmla="*/ 58226 h 115"/>
                  <a:gd name="T58" fmla="*/ 51284 w 105"/>
                  <a:gd name="T59" fmla="*/ 53505 h 115"/>
                  <a:gd name="T60" fmla="*/ 25642 w 105"/>
                  <a:gd name="T61" fmla="*/ 52719 h 115"/>
                  <a:gd name="T62" fmla="*/ 46476 w 105"/>
                  <a:gd name="T63" fmla="*/ 71603 h 115"/>
                  <a:gd name="T64" fmla="*/ 51284 w 105"/>
                  <a:gd name="T65" fmla="*/ 70816 h 115"/>
                  <a:gd name="T66" fmla="*/ 56893 w 105"/>
                  <a:gd name="T67" fmla="*/ 66095 h 115"/>
                  <a:gd name="T68" fmla="*/ 57695 w 105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2" y="68"/>
                    </a:lnTo>
                    <a:lnTo>
                      <a:pt x="103" y="72"/>
                    </a:lnTo>
                    <a:lnTo>
                      <a:pt x="104" y="77"/>
                    </a:lnTo>
                    <a:lnTo>
                      <a:pt x="105" y="81"/>
                    </a:lnTo>
                    <a:lnTo>
                      <a:pt x="104" y="88"/>
                    </a:lnTo>
                    <a:lnTo>
                      <a:pt x="102" y="95"/>
                    </a:lnTo>
                    <a:lnTo>
                      <a:pt x="98" y="101"/>
                    </a:lnTo>
                    <a:lnTo>
                      <a:pt x="93" y="106"/>
                    </a:lnTo>
                    <a:lnTo>
                      <a:pt x="85" y="110"/>
                    </a:lnTo>
                    <a:lnTo>
                      <a:pt x="77" y="113"/>
                    </a:lnTo>
                    <a:lnTo>
                      <a:pt x="68" y="115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5" y="0"/>
                    </a:lnTo>
                    <a:lnTo>
                      <a:pt x="73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7"/>
                    </a:lnTo>
                    <a:lnTo>
                      <a:pt x="99" y="23"/>
                    </a:lnTo>
                    <a:lnTo>
                      <a:pt x="99" y="30"/>
                    </a:lnTo>
                    <a:lnTo>
                      <a:pt x="98" y="37"/>
                    </a:lnTo>
                    <a:lnTo>
                      <a:pt x="95" y="45"/>
                    </a:lnTo>
                    <a:lnTo>
                      <a:pt x="90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2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2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39"/>
                    </a:lnTo>
                    <a:lnTo>
                      <a:pt x="67" y="34"/>
                    </a:lnTo>
                    <a:lnTo>
                      <a:pt x="66" y="29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2" y="79"/>
                    </a:moveTo>
                    <a:lnTo>
                      <a:pt x="72" y="79"/>
                    </a:lnTo>
                    <a:lnTo>
                      <a:pt x="71" y="74"/>
                    </a:lnTo>
                    <a:lnTo>
                      <a:pt x="69" y="70"/>
                    </a:lnTo>
                    <a:lnTo>
                      <a:pt x="64" y="68"/>
                    </a:lnTo>
                    <a:lnTo>
                      <a:pt x="58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8" y="91"/>
                    </a:lnTo>
                    <a:lnTo>
                      <a:pt x="64" y="90"/>
                    </a:lnTo>
                    <a:lnTo>
                      <a:pt x="69" y="88"/>
                    </a:lnTo>
                    <a:lnTo>
                      <a:pt x="71" y="84"/>
                    </a:lnTo>
                    <a:lnTo>
                      <a:pt x="72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0" name="Freeform 8">
                <a:extLst>
                  <a:ext uri="{FF2B5EF4-FFF2-40B4-BE49-F238E27FC236}">
                    <a16:creationId xmlns:a16="http://schemas.microsoft.com/office/drawing/2014/main" id="{39CDE654-8388-4C1D-B128-34F9B6DDA25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664829" y="1379538"/>
                <a:ext cx="115888" cy="90487"/>
              </a:xfrm>
              <a:custGeom>
                <a:avLst/>
                <a:gdLst>
                  <a:gd name="T0" fmla="*/ 72529 w 147"/>
                  <a:gd name="T1" fmla="*/ 36195 h 115"/>
                  <a:gd name="T2" fmla="*/ 72529 w 147"/>
                  <a:gd name="T3" fmla="*/ 36195 h 115"/>
                  <a:gd name="T4" fmla="*/ 76470 w 147"/>
                  <a:gd name="T5" fmla="*/ 40129 h 115"/>
                  <a:gd name="T6" fmla="*/ 79624 w 147"/>
                  <a:gd name="T7" fmla="*/ 45637 h 115"/>
                  <a:gd name="T8" fmla="*/ 81200 w 147"/>
                  <a:gd name="T9" fmla="*/ 51932 h 115"/>
                  <a:gd name="T10" fmla="*/ 81200 w 147"/>
                  <a:gd name="T11" fmla="*/ 57440 h 115"/>
                  <a:gd name="T12" fmla="*/ 81200 w 147"/>
                  <a:gd name="T13" fmla="*/ 57440 h 115"/>
                  <a:gd name="T14" fmla="*/ 81200 w 147"/>
                  <a:gd name="T15" fmla="*/ 64521 h 115"/>
                  <a:gd name="T16" fmla="*/ 78835 w 147"/>
                  <a:gd name="T17" fmla="*/ 70816 h 115"/>
                  <a:gd name="T18" fmla="*/ 75682 w 147"/>
                  <a:gd name="T19" fmla="*/ 76324 h 115"/>
                  <a:gd name="T20" fmla="*/ 70952 w 147"/>
                  <a:gd name="T21" fmla="*/ 81832 h 115"/>
                  <a:gd name="T22" fmla="*/ 70952 w 147"/>
                  <a:gd name="T23" fmla="*/ 81832 h 115"/>
                  <a:gd name="T24" fmla="*/ 64645 w 147"/>
                  <a:gd name="T25" fmla="*/ 85766 h 115"/>
                  <a:gd name="T26" fmla="*/ 58338 w 147"/>
                  <a:gd name="T27" fmla="*/ 88913 h 115"/>
                  <a:gd name="T28" fmla="*/ 51243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0 h 115"/>
                  <a:gd name="T36" fmla="*/ 25227 w 147"/>
                  <a:gd name="T37" fmla="*/ 0 h 115"/>
                  <a:gd name="T38" fmla="*/ 25227 w 147"/>
                  <a:gd name="T39" fmla="*/ 28326 h 115"/>
                  <a:gd name="T40" fmla="*/ 46513 w 147"/>
                  <a:gd name="T41" fmla="*/ 28326 h 115"/>
                  <a:gd name="T42" fmla="*/ 46513 w 147"/>
                  <a:gd name="T43" fmla="*/ 28326 h 115"/>
                  <a:gd name="T44" fmla="*/ 53608 w 147"/>
                  <a:gd name="T45" fmla="*/ 29113 h 115"/>
                  <a:gd name="T46" fmla="*/ 59915 w 147"/>
                  <a:gd name="T47" fmla="*/ 29900 h 115"/>
                  <a:gd name="T48" fmla="*/ 66222 w 147"/>
                  <a:gd name="T49" fmla="*/ 32261 h 115"/>
                  <a:gd name="T50" fmla="*/ 72529 w 147"/>
                  <a:gd name="T51" fmla="*/ 36195 h 115"/>
                  <a:gd name="T52" fmla="*/ 72529 w 147"/>
                  <a:gd name="T53" fmla="*/ 36195 h 115"/>
                  <a:gd name="T54" fmla="*/ 52031 w 147"/>
                  <a:gd name="T55" fmla="*/ 67669 h 115"/>
                  <a:gd name="T56" fmla="*/ 52031 w 147"/>
                  <a:gd name="T57" fmla="*/ 67669 h 115"/>
                  <a:gd name="T58" fmla="*/ 53608 w 147"/>
                  <a:gd name="T59" fmla="*/ 66095 h 115"/>
                  <a:gd name="T60" fmla="*/ 55185 w 147"/>
                  <a:gd name="T61" fmla="*/ 63734 h 115"/>
                  <a:gd name="T62" fmla="*/ 55973 w 147"/>
                  <a:gd name="T63" fmla="*/ 60587 h 115"/>
                  <a:gd name="T64" fmla="*/ 55973 w 147"/>
                  <a:gd name="T65" fmla="*/ 58226 h 115"/>
                  <a:gd name="T66" fmla="*/ 55973 w 147"/>
                  <a:gd name="T67" fmla="*/ 58226 h 115"/>
                  <a:gd name="T68" fmla="*/ 55973 w 147"/>
                  <a:gd name="T69" fmla="*/ 55866 h 115"/>
                  <a:gd name="T70" fmla="*/ 55185 w 147"/>
                  <a:gd name="T71" fmla="*/ 53505 h 115"/>
                  <a:gd name="T72" fmla="*/ 53608 w 147"/>
                  <a:gd name="T73" fmla="*/ 51145 h 115"/>
                  <a:gd name="T74" fmla="*/ 52820 w 147"/>
                  <a:gd name="T75" fmla="*/ 49571 h 115"/>
                  <a:gd name="T76" fmla="*/ 50455 w 147"/>
                  <a:gd name="T77" fmla="*/ 47997 h 115"/>
                  <a:gd name="T78" fmla="*/ 48090 w 147"/>
                  <a:gd name="T79" fmla="*/ 47211 h 115"/>
                  <a:gd name="T80" fmla="*/ 41783 w 147"/>
                  <a:gd name="T81" fmla="*/ 46424 h 115"/>
                  <a:gd name="T82" fmla="*/ 25227 w 147"/>
                  <a:gd name="T83" fmla="*/ 46424 h 115"/>
                  <a:gd name="T84" fmla="*/ 25227 w 147"/>
                  <a:gd name="T85" fmla="*/ 71603 h 115"/>
                  <a:gd name="T86" fmla="*/ 41783 w 147"/>
                  <a:gd name="T87" fmla="*/ 71603 h 115"/>
                  <a:gd name="T88" fmla="*/ 41783 w 147"/>
                  <a:gd name="T89" fmla="*/ 71603 h 115"/>
                  <a:gd name="T90" fmla="*/ 44936 w 147"/>
                  <a:gd name="T91" fmla="*/ 71603 h 115"/>
                  <a:gd name="T92" fmla="*/ 47301 w 147"/>
                  <a:gd name="T93" fmla="*/ 70816 h 115"/>
                  <a:gd name="T94" fmla="*/ 49666 w 147"/>
                  <a:gd name="T95" fmla="*/ 69242 h 115"/>
                  <a:gd name="T96" fmla="*/ 52031 w 147"/>
                  <a:gd name="T97" fmla="*/ 67669 h 115"/>
                  <a:gd name="T98" fmla="*/ 52031 w 147"/>
                  <a:gd name="T99" fmla="*/ 67669 h 115"/>
                  <a:gd name="T100" fmla="*/ 91449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1449 w 147"/>
                  <a:gd name="T107" fmla="*/ 90487 h 115"/>
                  <a:gd name="T108" fmla="*/ 91449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1"/>
                    </a:lnTo>
                    <a:lnTo>
                      <a:pt x="101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3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0" y="104"/>
                    </a:lnTo>
                    <a:lnTo>
                      <a:pt x="82" y="109"/>
                    </a:lnTo>
                    <a:lnTo>
                      <a:pt x="74" y="113"/>
                    </a:lnTo>
                    <a:lnTo>
                      <a:pt x="65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8" y="37"/>
                    </a:lnTo>
                    <a:lnTo>
                      <a:pt x="76" y="38"/>
                    </a:lnTo>
                    <a:lnTo>
                      <a:pt x="84" y="41"/>
                    </a:lnTo>
                    <a:lnTo>
                      <a:pt x="92" y="46"/>
                    </a:lnTo>
                    <a:close/>
                    <a:moveTo>
                      <a:pt x="66" y="86"/>
                    </a:moveTo>
                    <a:lnTo>
                      <a:pt x="66" y="86"/>
                    </a:lnTo>
                    <a:lnTo>
                      <a:pt x="68" y="84"/>
                    </a:lnTo>
                    <a:lnTo>
                      <a:pt x="70" y="81"/>
                    </a:lnTo>
                    <a:lnTo>
                      <a:pt x="71" y="77"/>
                    </a:lnTo>
                    <a:lnTo>
                      <a:pt x="71" y="74"/>
                    </a:lnTo>
                    <a:lnTo>
                      <a:pt x="71" y="71"/>
                    </a:lnTo>
                    <a:lnTo>
                      <a:pt x="70" y="68"/>
                    </a:lnTo>
                    <a:lnTo>
                      <a:pt x="68" y="65"/>
                    </a:lnTo>
                    <a:lnTo>
                      <a:pt x="67" y="63"/>
                    </a:lnTo>
                    <a:lnTo>
                      <a:pt x="64" y="61"/>
                    </a:lnTo>
                    <a:lnTo>
                      <a:pt x="61" y="60"/>
                    </a:lnTo>
                    <a:lnTo>
                      <a:pt x="53" y="59"/>
                    </a:lnTo>
                    <a:lnTo>
                      <a:pt x="32" y="59"/>
                    </a:lnTo>
                    <a:lnTo>
                      <a:pt x="32" y="91"/>
                    </a:lnTo>
                    <a:lnTo>
                      <a:pt x="53" y="91"/>
                    </a:lnTo>
                    <a:lnTo>
                      <a:pt x="57" y="91"/>
                    </a:lnTo>
                    <a:lnTo>
                      <a:pt x="60" y="90"/>
                    </a:lnTo>
                    <a:lnTo>
                      <a:pt x="63" y="88"/>
                    </a:lnTo>
                    <a:lnTo>
                      <a:pt x="66" y="86"/>
                    </a:lnTo>
                    <a:close/>
                    <a:moveTo>
                      <a:pt x="116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1" name="Freeform 9">
                <a:extLst>
                  <a:ext uri="{FF2B5EF4-FFF2-40B4-BE49-F238E27FC236}">
                    <a16:creationId xmlns:a16="http://schemas.microsoft.com/office/drawing/2014/main" id="{81543B2F-27E0-4AE4-AE80-F05DAAD277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2941" y="1379538"/>
                <a:ext cx="74613" cy="90487"/>
              </a:xfrm>
              <a:custGeom>
                <a:avLst/>
                <a:gdLst>
                  <a:gd name="T0" fmla="*/ 74613 w 92"/>
                  <a:gd name="T1" fmla="*/ 70029 h 115"/>
                  <a:gd name="T2" fmla="*/ 74613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72991 w 92"/>
                  <a:gd name="T9" fmla="*/ 0 h 115"/>
                  <a:gd name="T10" fmla="*/ 72991 w 92"/>
                  <a:gd name="T11" fmla="*/ 19671 h 115"/>
                  <a:gd name="T12" fmla="*/ 25952 w 92"/>
                  <a:gd name="T13" fmla="*/ 19671 h 115"/>
                  <a:gd name="T14" fmla="*/ 25952 w 92"/>
                  <a:gd name="T15" fmla="*/ 34621 h 115"/>
                  <a:gd name="T16" fmla="*/ 67314 w 92"/>
                  <a:gd name="T17" fmla="*/ 34621 h 115"/>
                  <a:gd name="T18" fmla="*/ 67314 w 92"/>
                  <a:gd name="T19" fmla="*/ 53505 h 115"/>
                  <a:gd name="T20" fmla="*/ 25952 w 92"/>
                  <a:gd name="T21" fmla="*/ 53505 h 115"/>
                  <a:gd name="T22" fmla="*/ 25952 w 92"/>
                  <a:gd name="T23" fmla="*/ 70029 h 115"/>
                  <a:gd name="T24" fmla="*/ 74613 w 92"/>
                  <a:gd name="T25" fmla="*/ 70029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89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8"/>
                    </a:lnTo>
                    <a:lnTo>
                      <a:pt x="32" y="68"/>
                    </a:lnTo>
                    <a:lnTo>
                      <a:pt x="32" y="89"/>
                    </a:lnTo>
                    <a:lnTo>
                      <a:pt x="92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2" name="Freeform 10">
                <a:extLst>
                  <a:ext uri="{FF2B5EF4-FFF2-40B4-BE49-F238E27FC236}">
                    <a16:creationId xmlns:a16="http://schemas.microsoft.com/office/drawing/2014/main" id="{60584FE5-EB1F-491F-8BE9-46A47660235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34704" y="1379538"/>
                <a:ext cx="82550" cy="90487"/>
              </a:xfrm>
              <a:custGeom>
                <a:avLst/>
                <a:gdLst>
                  <a:gd name="T0" fmla="*/ 77833 w 105"/>
                  <a:gd name="T1" fmla="*/ 50358 h 115"/>
                  <a:gd name="T2" fmla="*/ 81764 w 105"/>
                  <a:gd name="T3" fmla="*/ 56653 h 115"/>
                  <a:gd name="T4" fmla="*/ 82550 w 105"/>
                  <a:gd name="T5" fmla="*/ 63734 h 115"/>
                  <a:gd name="T6" fmla="*/ 81764 w 105"/>
                  <a:gd name="T7" fmla="*/ 69242 h 115"/>
                  <a:gd name="T8" fmla="*/ 77047 w 105"/>
                  <a:gd name="T9" fmla="*/ 79471 h 115"/>
                  <a:gd name="T10" fmla="*/ 73116 w 105"/>
                  <a:gd name="T11" fmla="*/ 83405 h 115"/>
                  <a:gd name="T12" fmla="*/ 61323 w 105"/>
                  <a:gd name="T13" fmla="*/ 88913 h 115"/>
                  <a:gd name="T14" fmla="*/ 45599 w 105"/>
                  <a:gd name="T15" fmla="*/ 90487 h 115"/>
                  <a:gd name="T16" fmla="*/ 0 w 105"/>
                  <a:gd name="T17" fmla="*/ 0 h 115"/>
                  <a:gd name="T18" fmla="*/ 43240 w 105"/>
                  <a:gd name="T19" fmla="*/ 0 h 115"/>
                  <a:gd name="T20" fmla="*/ 56606 w 105"/>
                  <a:gd name="T21" fmla="*/ 1574 h 115"/>
                  <a:gd name="T22" fmla="*/ 69185 w 105"/>
                  <a:gd name="T23" fmla="*/ 6295 h 115"/>
                  <a:gd name="T24" fmla="*/ 73116 w 105"/>
                  <a:gd name="T25" fmla="*/ 9442 h 115"/>
                  <a:gd name="T26" fmla="*/ 77833 w 105"/>
                  <a:gd name="T27" fmla="*/ 18097 h 115"/>
                  <a:gd name="T28" fmla="*/ 78619 w 105"/>
                  <a:gd name="T29" fmla="*/ 23605 h 115"/>
                  <a:gd name="T30" fmla="*/ 75474 w 105"/>
                  <a:gd name="T31" fmla="*/ 35408 h 115"/>
                  <a:gd name="T32" fmla="*/ 71543 w 105"/>
                  <a:gd name="T33" fmla="*/ 39342 h 115"/>
                  <a:gd name="T34" fmla="*/ 66040 w 105"/>
                  <a:gd name="T35" fmla="*/ 42490 h 115"/>
                  <a:gd name="T36" fmla="*/ 73116 w 105"/>
                  <a:gd name="T37" fmla="*/ 45637 h 115"/>
                  <a:gd name="T38" fmla="*/ 77833 w 105"/>
                  <a:gd name="T39" fmla="*/ 50358 h 115"/>
                  <a:gd name="T40" fmla="*/ 25158 w 105"/>
                  <a:gd name="T41" fmla="*/ 36195 h 115"/>
                  <a:gd name="T42" fmla="*/ 40882 w 105"/>
                  <a:gd name="T43" fmla="*/ 36195 h 115"/>
                  <a:gd name="T44" fmla="*/ 49530 w 105"/>
                  <a:gd name="T45" fmla="*/ 33834 h 115"/>
                  <a:gd name="T46" fmla="*/ 51889 w 105"/>
                  <a:gd name="T47" fmla="*/ 26753 h 115"/>
                  <a:gd name="T48" fmla="*/ 51102 w 105"/>
                  <a:gd name="T49" fmla="*/ 22818 h 115"/>
                  <a:gd name="T50" fmla="*/ 45599 w 105"/>
                  <a:gd name="T51" fmla="*/ 18884 h 115"/>
                  <a:gd name="T52" fmla="*/ 25158 w 105"/>
                  <a:gd name="T53" fmla="*/ 18097 h 115"/>
                  <a:gd name="T54" fmla="*/ 55820 w 105"/>
                  <a:gd name="T55" fmla="*/ 62161 h 115"/>
                  <a:gd name="T56" fmla="*/ 55033 w 105"/>
                  <a:gd name="T57" fmla="*/ 58226 h 115"/>
                  <a:gd name="T58" fmla="*/ 49530 w 105"/>
                  <a:gd name="T59" fmla="*/ 53505 h 115"/>
                  <a:gd name="T60" fmla="*/ 25158 w 105"/>
                  <a:gd name="T61" fmla="*/ 52719 h 115"/>
                  <a:gd name="T62" fmla="*/ 44813 w 105"/>
                  <a:gd name="T63" fmla="*/ 71603 h 115"/>
                  <a:gd name="T64" fmla="*/ 49530 w 105"/>
                  <a:gd name="T65" fmla="*/ 70816 h 115"/>
                  <a:gd name="T66" fmla="*/ 55033 w 105"/>
                  <a:gd name="T67" fmla="*/ 66095 h 115"/>
                  <a:gd name="T68" fmla="*/ 55820 w 105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2" y="68"/>
                    </a:lnTo>
                    <a:lnTo>
                      <a:pt x="104" y="72"/>
                    </a:lnTo>
                    <a:lnTo>
                      <a:pt x="105" y="77"/>
                    </a:lnTo>
                    <a:lnTo>
                      <a:pt x="105" y="81"/>
                    </a:lnTo>
                    <a:lnTo>
                      <a:pt x="104" y="88"/>
                    </a:lnTo>
                    <a:lnTo>
                      <a:pt x="102" y="95"/>
                    </a:lnTo>
                    <a:lnTo>
                      <a:pt x="98" y="101"/>
                    </a:lnTo>
                    <a:lnTo>
                      <a:pt x="93" y="106"/>
                    </a:lnTo>
                    <a:lnTo>
                      <a:pt x="86" y="110"/>
                    </a:lnTo>
                    <a:lnTo>
                      <a:pt x="78" y="113"/>
                    </a:lnTo>
                    <a:lnTo>
                      <a:pt x="69" y="114"/>
                    </a:lnTo>
                    <a:lnTo>
                      <a:pt x="58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7"/>
                    </a:lnTo>
                    <a:lnTo>
                      <a:pt x="99" y="23"/>
                    </a:lnTo>
                    <a:lnTo>
                      <a:pt x="100" y="30"/>
                    </a:lnTo>
                    <a:lnTo>
                      <a:pt x="99" y="37"/>
                    </a:lnTo>
                    <a:lnTo>
                      <a:pt x="96" y="45"/>
                    </a:lnTo>
                    <a:lnTo>
                      <a:pt x="91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3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2" y="46"/>
                    </a:moveTo>
                    <a:lnTo>
                      <a:pt x="52" y="46"/>
                    </a:lnTo>
                    <a:lnTo>
                      <a:pt x="58" y="45"/>
                    </a:lnTo>
                    <a:lnTo>
                      <a:pt x="63" y="43"/>
                    </a:lnTo>
                    <a:lnTo>
                      <a:pt x="65" y="39"/>
                    </a:lnTo>
                    <a:lnTo>
                      <a:pt x="66" y="34"/>
                    </a:lnTo>
                    <a:lnTo>
                      <a:pt x="65" y="29"/>
                    </a:lnTo>
                    <a:lnTo>
                      <a:pt x="63" y="26"/>
                    </a:lnTo>
                    <a:lnTo>
                      <a:pt x="58" y="24"/>
                    </a:lnTo>
                    <a:lnTo>
                      <a:pt x="52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1" y="79"/>
                    </a:moveTo>
                    <a:lnTo>
                      <a:pt x="71" y="79"/>
                    </a:lnTo>
                    <a:lnTo>
                      <a:pt x="70" y="74"/>
                    </a:lnTo>
                    <a:lnTo>
                      <a:pt x="68" y="70"/>
                    </a:lnTo>
                    <a:lnTo>
                      <a:pt x="63" y="68"/>
                    </a:lnTo>
                    <a:lnTo>
                      <a:pt x="57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7" y="91"/>
                    </a:lnTo>
                    <a:lnTo>
                      <a:pt x="63" y="90"/>
                    </a:lnTo>
                    <a:lnTo>
                      <a:pt x="68" y="88"/>
                    </a:lnTo>
                    <a:lnTo>
                      <a:pt x="70" y="84"/>
                    </a:lnTo>
                    <a:lnTo>
                      <a:pt x="71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3" name="Freeform 11">
                <a:extLst>
                  <a:ext uri="{FF2B5EF4-FFF2-40B4-BE49-F238E27FC236}">
                    <a16:creationId xmlns:a16="http://schemas.microsoft.com/office/drawing/2014/main" id="{7861B2C3-C106-49D1-B6EC-66D34F5A917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033129" y="1379538"/>
                <a:ext cx="119063" cy="90487"/>
              </a:xfrm>
              <a:custGeom>
                <a:avLst/>
                <a:gdLst>
                  <a:gd name="T0" fmla="*/ 74012 w 148"/>
                  <a:gd name="T1" fmla="*/ 36195 h 115"/>
                  <a:gd name="T2" fmla="*/ 74012 w 148"/>
                  <a:gd name="T3" fmla="*/ 36195 h 115"/>
                  <a:gd name="T4" fmla="*/ 78035 w 148"/>
                  <a:gd name="T5" fmla="*/ 40129 h 115"/>
                  <a:gd name="T6" fmla="*/ 81252 w 148"/>
                  <a:gd name="T7" fmla="*/ 45637 h 115"/>
                  <a:gd name="T8" fmla="*/ 82861 w 148"/>
                  <a:gd name="T9" fmla="*/ 51932 h 115"/>
                  <a:gd name="T10" fmla="*/ 82861 w 148"/>
                  <a:gd name="T11" fmla="*/ 57440 h 115"/>
                  <a:gd name="T12" fmla="*/ 82861 w 148"/>
                  <a:gd name="T13" fmla="*/ 57440 h 115"/>
                  <a:gd name="T14" fmla="*/ 82861 w 148"/>
                  <a:gd name="T15" fmla="*/ 64521 h 115"/>
                  <a:gd name="T16" fmla="*/ 80448 w 148"/>
                  <a:gd name="T17" fmla="*/ 70816 h 115"/>
                  <a:gd name="T18" fmla="*/ 77230 w 148"/>
                  <a:gd name="T19" fmla="*/ 76324 h 115"/>
                  <a:gd name="T20" fmla="*/ 73208 w 148"/>
                  <a:gd name="T21" fmla="*/ 81832 h 115"/>
                  <a:gd name="T22" fmla="*/ 73208 w 148"/>
                  <a:gd name="T23" fmla="*/ 81832 h 115"/>
                  <a:gd name="T24" fmla="*/ 66772 w 148"/>
                  <a:gd name="T25" fmla="*/ 85766 h 115"/>
                  <a:gd name="T26" fmla="*/ 58727 w 148"/>
                  <a:gd name="T27" fmla="*/ 88913 h 115"/>
                  <a:gd name="T28" fmla="*/ 51487 w 148"/>
                  <a:gd name="T29" fmla="*/ 90487 h 115"/>
                  <a:gd name="T30" fmla="*/ 43442 w 148"/>
                  <a:gd name="T31" fmla="*/ 90487 h 115"/>
                  <a:gd name="T32" fmla="*/ 0 w 148"/>
                  <a:gd name="T33" fmla="*/ 90487 h 115"/>
                  <a:gd name="T34" fmla="*/ 0 w 148"/>
                  <a:gd name="T35" fmla="*/ 0 h 115"/>
                  <a:gd name="T36" fmla="*/ 25743 w 148"/>
                  <a:gd name="T37" fmla="*/ 0 h 115"/>
                  <a:gd name="T38" fmla="*/ 25743 w 148"/>
                  <a:gd name="T39" fmla="*/ 28326 h 115"/>
                  <a:gd name="T40" fmla="*/ 47464 w 148"/>
                  <a:gd name="T41" fmla="*/ 28326 h 115"/>
                  <a:gd name="T42" fmla="*/ 47464 w 148"/>
                  <a:gd name="T43" fmla="*/ 28326 h 115"/>
                  <a:gd name="T44" fmla="*/ 53900 w 148"/>
                  <a:gd name="T45" fmla="*/ 29113 h 115"/>
                  <a:gd name="T46" fmla="*/ 61140 w 148"/>
                  <a:gd name="T47" fmla="*/ 29900 h 115"/>
                  <a:gd name="T48" fmla="*/ 68381 w 148"/>
                  <a:gd name="T49" fmla="*/ 32261 h 115"/>
                  <a:gd name="T50" fmla="*/ 74012 w 148"/>
                  <a:gd name="T51" fmla="*/ 36195 h 115"/>
                  <a:gd name="T52" fmla="*/ 74012 w 148"/>
                  <a:gd name="T53" fmla="*/ 36195 h 115"/>
                  <a:gd name="T54" fmla="*/ 52291 w 148"/>
                  <a:gd name="T55" fmla="*/ 67669 h 115"/>
                  <a:gd name="T56" fmla="*/ 52291 w 148"/>
                  <a:gd name="T57" fmla="*/ 67669 h 115"/>
                  <a:gd name="T58" fmla="*/ 53900 w 148"/>
                  <a:gd name="T59" fmla="*/ 66095 h 115"/>
                  <a:gd name="T60" fmla="*/ 55509 w 148"/>
                  <a:gd name="T61" fmla="*/ 63734 h 115"/>
                  <a:gd name="T62" fmla="*/ 56314 w 148"/>
                  <a:gd name="T63" fmla="*/ 60587 h 115"/>
                  <a:gd name="T64" fmla="*/ 56314 w 148"/>
                  <a:gd name="T65" fmla="*/ 58226 h 115"/>
                  <a:gd name="T66" fmla="*/ 56314 w 148"/>
                  <a:gd name="T67" fmla="*/ 58226 h 115"/>
                  <a:gd name="T68" fmla="*/ 56314 w 148"/>
                  <a:gd name="T69" fmla="*/ 55866 h 115"/>
                  <a:gd name="T70" fmla="*/ 55509 w 148"/>
                  <a:gd name="T71" fmla="*/ 53505 h 115"/>
                  <a:gd name="T72" fmla="*/ 54705 w 148"/>
                  <a:gd name="T73" fmla="*/ 51145 h 115"/>
                  <a:gd name="T74" fmla="*/ 53096 w 148"/>
                  <a:gd name="T75" fmla="*/ 49571 h 115"/>
                  <a:gd name="T76" fmla="*/ 50682 w 148"/>
                  <a:gd name="T77" fmla="*/ 47997 h 115"/>
                  <a:gd name="T78" fmla="*/ 48269 w 148"/>
                  <a:gd name="T79" fmla="*/ 47211 h 115"/>
                  <a:gd name="T80" fmla="*/ 41833 w 148"/>
                  <a:gd name="T81" fmla="*/ 46424 h 115"/>
                  <a:gd name="T82" fmla="*/ 26548 w 148"/>
                  <a:gd name="T83" fmla="*/ 46424 h 115"/>
                  <a:gd name="T84" fmla="*/ 26548 w 148"/>
                  <a:gd name="T85" fmla="*/ 71603 h 115"/>
                  <a:gd name="T86" fmla="*/ 41833 w 148"/>
                  <a:gd name="T87" fmla="*/ 71603 h 115"/>
                  <a:gd name="T88" fmla="*/ 41833 w 148"/>
                  <a:gd name="T89" fmla="*/ 71603 h 115"/>
                  <a:gd name="T90" fmla="*/ 45051 w 148"/>
                  <a:gd name="T91" fmla="*/ 71603 h 115"/>
                  <a:gd name="T92" fmla="*/ 47464 w 148"/>
                  <a:gd name="T93" fmla="*/ 70816 h 115"/>
                  <a:gd name="T94" fmla="*/ 49878 w 148"/>
                  <a:gd name="T95" fmla="*/ 69242 h 115"/>
                  <a:gd name="T96" fmla="*/ 52291 w 148"/>
                  <a:gd name="T97" fmla="*/ 67669 h 115"/>
                  <a:gd name="T98" fmla="*/ 52291 w 148"/>
                  <a:gd name="T99" fmla="*/ 67669 h 115"/>
                  <a:gd name="T100" fmla="*/ 93320 w 148"/>
                  <a:gd name="T101" fmla="*/ 0 h 115"/>
                  <a:gd name="T102" fmla="*/ 119063 w 148"/>
                  <a:gd name="T103" fmla="*/ 0 h 115"/>
                  <a:gd name="T104" fmla="*/ 119063 w 148"/>
                  <a:gd name="T105" fmla="*/ 90487 h 115"/>
                  <a:gd name="T106" fmla="*/ 93320 w 148"/>
                  <a:gd name="T107" fmla="*/ 90487 h 115"/>
                  <a:gd name="T108" fmla="*/ 93320 w 148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8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1"/>
                    </a:lnTo>
                    <a:lnTo>
                      <a:pt x="101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3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1" y="104"/>
                    </a:lnTo>
                    <a:lnTo>
                      <a:pt x="83" y="109"/>
                    </a:lnTo>
                    <a:lnTo>
                      <a:pt x="73" y="113"/>
                    </a:lnTo>
                    <a:lnTo>
                      <a:pt x="64" y="115"/>
                    </a:lnTo>
                    <a:lnTo>
                      <a:pt x="54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7" y="37"/>
                    </a:lnTo>
                    <a:lnTo>
                      <a:pt x="76" y="38"/>
                    </a:lnTo>
                    <a:lnTo>
                      <a:pt x="85" y="41"/>
                    </a:lnTo>
                    <a:lnTo>
                      <a:pt x="92" y="46"/>
                    </a:lnTo>
                    <a:close/>
                    <a:moveTo>
                      <a:pt x="65" y="86"/>
                    </a:moveTo>
                    <a:lnTo>
                      <a:pt x="65" y="86"/>
                    </a:lnTo>
                    <a:lnTo>
                      <a:pt x="67" y="84"/>
                    </a:lnTo>
                    <a:lnTo>
                      <a:pt x="69" y="81"/>
                    </a:lnTo>
                    <a:lnTo>
                      <a:pt x="70" y="77"/>
                    </a:lnTo>
                    <a:lnTo>
                      <a:pt x="70" y="74"/>
                    </a:lnTo>
                    <a:lnTo>
                      <a:pt x="70" y="71"/>
                    </a:lnTo>
                    <a:lnTo>
                      <a:pt x="69" y="68"/>
                    </a:lnTo>
                    <a:lnTo>
                      <a:pt x="68" y="65"/>
                    </a:lnTo>
                    <a:lnTo>
                      <a:pt x="66" y="63"/>
                    </a:lnTo>
                    <a:lnTo>
                      <a:pt x="63" y="61"/>
                    </a:lnTo>
                    <a:lnTo>
                      <a:pt x="60" y="60"/>
                    </a:lnTo>
                    <a:lnTo>
                      <a:pt x="52" y="59"/>
                    </a:lnTo>
                    <a:lnTo>
                      <a:pt x="33" y="59"/>
                    </a:lnTo>
                    <a:lnTo>
                      <a:pt x="33" y="91"/>
                    </a:lnTo>
                    <a:lnTo>
                      <a:pt x="52" y="91"/>
                    </a:lnTo>
                    <a:lnTo>
                      <a:pt x="56" y="91"/>
                    </a:lnTo>
                    <a:lnTo>
                      <a:pt x="59" y="90"/>
                    </a:lnTo>
                    <a:lnTo>
                      <a:pt x="62" y="88"/>
                    </a:lnTo>
                    <a:lnTo>
                      <a:pt x="65" y="86"/>
                    </a:lnTo>
                    <a:close/>
                    <a:moveTo>
                      <a:pt x="116" y="0"/>
                    </a:moveTo>
                    <a:lnTo>
                      <a:pt x="148" y="0"/>
                    </a:lnTo>
                    <a:lnTo>
                      <a:pt x="148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4" name="Freeform 12">
                <a:extLst>
                  <a:ext uri="{FF2B5EF4-FFF2-40B4-BE49-F238E27FC236}">
                    <a16:creationId xmlns:a16="http://schemas.microsoft.com/office/drawing/2014/main" id="{AB6A0CE4-4044-4B79-A36B-C7391838B98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66479" y="1376363"/>
                <a:ext cx="79375" cy="95250"/>
              </a:xfrm>
              <a:custGeom>
                <a:avLst/>
                <a:gdLst>
                  <a:gd name="T0" fmla="*/ 75446 w 101"/>
                  <a:gd name="T1" fmla="*/ 53975 h 120"/>
                  <a:gd name="T2" fmla="*/ 78589 w 101"/>
                  <a:gd name="T3" fmla="*/ 60325 h 120"/>
                  <a:gd name="T4" fmla="*/ 79375 w 101"/>
                  <a:gd name="T5" fmla="*/ 67469 h 120"/>
                  <a:gd name="T6" fmla="*/ 79375 w 101"/>
                  <a:gd name="T7" fmla="*/ 71438 h 120"/>
                  <a:gd name="T8" fmla="*/ 76231 w 101"/>
                  <a:gd name="T9" fmla="*/ 78581 h 120"/>
                  <a:gd name="T10" fmla="*/ 73874 w 101"/>
                  <a:gd name="T11" fmla="*/ 82550 h 120"/>
                  <a:gd name="T12" fmla="*/ 66801 w 101"/>
                  <a:gd name="T13" fmla="*/ 88106 h 120"/>
                  <a:gd name="T14" fmla="*/ 58942 w 101"/>
                  <a:gd name="T15" fmla="*/ 92075 h 120"/>
                  <a:gd name="T16" fmla="*/ 47939 w 101"/>
                  <a:gd name="T17" fmla="*/ 94456 h 120"/>
                  <a:gd name="T18" fmla="*/ 37723 w 101"/>
                  <a:gd name="T19" fmla="*/ 95250 h 120"/>
                  <a:gd name="T20" fmla="*/ 18075 w 101"/>
                  <a:gd name="T21" fmla="*/ 93663 h 120"/>
                  <a:gd name="T22" fmla="*/ 9431 w 101"/>
                  <a:gd name="T23" fmla="*/ 90488 h 120"/>
                  <a:gd name="T24" fmla="*/ 7859 w 101"/>
                  <a:gd name="T25" fmla="*/ 68263 h 120"/>
                  <a:gd name="T26" fmla="*/ 14146 w 101"/>
                  <a:gd name="T27" fmla="*/ 70644 h 120"/>
                  <a:gd name="T28" fmla="*/ 20433 w 101"/>
                  <a:gd name="T29" fmla="*/ 73025 h 120"/>
                  <a:gd name="T30" fmla="*/ 34579 w 101"/>
                  <a:gd name="T31" fmla="*/ 74613 h 120"/>
                  <a:gd name="T32" fmla="*/ 41652 w 101"/>
                  <a:gd name="T33" fmla="*/ 73819 h 120"/>
                  <a:gd name="T34" fmla="*/ 48725 w 101"/>
                  <a:gd name="T35" fmla="*/ 71438 h 120"/>
                  <a:gd name="T36" fmla="*/ 52655 w 101"/>
                  <a:gd name="T37" fmla="*/ 68263 h 120"/>
                  <a:gd name="T38" fmla="*/ 54226 w 101"/>
                  <a:gd name="T39" fmla="*/ 63500 h 120"/>
                  <a:gd name="T40" fmla="*/ 53441 w 101"/>
                  <a:gd name="T41" fmla="*/ 61913 h 120"/>
                  <a:gd name="T42" fmla="*/ 51869 w 101"/>
                  <a:gd name="T43" fmla="*/ 58738 h 120"/>
                  <a:gd name="T44" fmla="*/ 50297 w 101"/>
                  <a:gd name="T45" fmla="*/ 57944 h 120"/>
                  <a:gd name="T46" fmla="*/ 41652 w 101"/>
                  <a:gd name="T47" fmla="*/ 55563 h 120"/>
                  <a:gd name="T48" fmla="*/ 18075 w 101"/>
                  <a:gd name="T49" fmla="*/ 37306 h 120"/>
                  <a:gd name="T50" fmla="*/ 39295 w 101"/>
                  <a:gd name="T51" fmla="*/ 37306 h 120"/>
                  <a:gd name="T52" fmla="*/ 47153 w 101"/>
                  <a:gd name="T53" fmla="*/ 34925 h 120"/>
                  <a:gd name="T54" fmla="*/ 49511 w 101"/>
                  <a:gd name="T55" fmla="*/ 32544 h 120"/>
                  <a:gd name="T56" fmla="*/ 50297 w 101"/>
                  <a:gd name="T57" fmla="*/ 29369 h 120"/>
                  <a:gd name="T58" fmla="*/ 48725 w 101"/>
                  <a:gd name="T59" fmla="*/ 25400 h 120"/>
                  <a:gd name="T60" fmla="*/ 45582 w 101"/>
                  <a:gd name="T61" fmla="*/ 23019 h 120"/>
                  <a:gd name="T62" fmla="*/ 40080 w 101"/>
                  <a:gd name="T63" fmla="*/ 20638 h 120"/>
                  <a:gd name="T64" fmla="*/ 34579 w 101"/>
                  <a:gd name="T65" fmla="*/ 20638 h 120"/>
                  <a:gd name="T66" fmla="*/ 22005 w 101"/>
                  <a:gd name="T67" fmla="*/ 22225 h 120"/>
                  <a:gd name="T68" fmla="*/ 15718 w 101"/>
                  <a:gd name="T69" fmla="*/ 23813 h 120"/>
                  <a:gd name="T70" fmla="*/ 2358 w 101"/>
                  <a:gd name="T71" fmla="*/ 7144 h 120"/>
                  <a:gd name="T72" fmla="*/ 10217 w 101"/>
                  <a:gd name="T73" fmla="*/ 3969 h 120"/>
                  <a:gd name="T74" fmla="*/ 25934 w 101"/>
                  <a:gd name="T75" fmla="*/ 794 h 120"/>
                  <a:gd name="T76" fmla="*/ 34579 w 101"/>
                  <a:gd name="T77" fmla="*/ 0 h 120"/>
                  <a:gd name="T78" fmla="*/ 55012 w 101"/>
                  <a:gd name="T79" fmla="*/ 3175 h 120"/>
                  <a:gd name="T80" fmla="*/ 58942 w 101"/>
                  <a:gd name="T81" fmla="*/ 4763 h 120"/>
                  <a:gd name="T82" fmla="*/ 66801 w 101"/>
                  <a:gd name="T83" fmla="*/ 9525 h 120"/>
                  <a:gd name="T84" fmla="*/ 69944 w 101"/>
                  <a:gd name="T85" fmla="*/ 12700 h 120"/>
                  <a:gd name="T86" fmla="*/ 74660 w 101"/>
                  <a:gd name="T87" fmla="*/ 19050 h 120"/>
                  <a:gd name="T88" fmla="*/ 75446 w 101"/>
                  <a:gd name="T89" fmla="*/ 26988 h 120"/>
                  <a:gd name="T90" fmla="*/ 74660 w 101"/>
                  <a:gd name="T91" fmla="*/ 32544 h 120"/>
                  <a:gd name="T92" fmla="*/ 72302 w 101"/>
                  <a:gd name="T93" fmla="*/ 38100 h 120"/>
                  <a:gd name="T94" fmla="*/ 63657 w 101"/>
                  <a:gd name="T95" fmla="*/ 46038 h 120"/>
                  <a:gd name="T96" fmla="*/ 66801 w 101"/>
                  <a:gd name="T97" fmla="*/ 46831 h 120"/>
                  <a:gd name="T98" fmla="*/ 73088 w 101"/>
                  <a:gd name="T99" fmla="*/ 51594 h 120"/>
                  <a:gd name="T100" fmla="*/ 75446 w 101"/>
                  <a:gd name="T101" fmla="*/ 53975 h 12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101" h="120">
                    <a:moveTo>
                      <a:pt x="96" y="68"/>
                    </a:moveTo>
                    <a:lnTo>
                      <a:pt x="96" y="68"/>
                    </a:lnTo>
                    <a:lnTo>
                      <a:pt x="98" y="72"/>
                    </a:lnTo>
                    <a:lnTo>
                      <a:pt x="100" y="76"/>
                    </a:lnTo>
                    <a:lnTo>
                      <a:pt x="101" y="80"/>
                    </a:lnTo>
                    <a:lnTo>
                      <a:pt x="101" y="85"/>
                    </a:lnTo>
                    <a:lnTo>
                      <a:pt x="101" y="90"/>
                    </a:lnTo>
                    <a:lnTo>
                      <a:pt x="99" y="95"/>
                    </a:lnTo>
                    <a:lnTo>
                      <a:pt x="97" y="99"/>
                    </a:lnTo>
                    <a:lnTo>
                      <a:pt x="94" y="104"/>
                    </a:lnTo>
                    <a:lnTo>
                      <a:pt x="90" y="108"/>
                    </a:lnTo>
                    <a:lnTo>
                      <a:pt x="85" y="111"/>
                    </a:lnTo>
                    <a:lnTo>
                      <a:pt x="80" y="114"/>
                    </a:lnTo>
                    <a:lnTo>
                      <a:pt x="75" y="116"/>
                    </a:lnTo>
                    <a:lnTo>
                      <a:pt x="61" y="119"/>
                    </a:lnTo>
                    <a:lnTo>
                      <a:pt x="48" y="120"/>
                    </a:lnTo>
                    <a:lnTo>
                      <a:pt x="35" y="120"/>
                    </a:lnTo>
                    <a:lnTo>
                      <a:pt x="23" y="118"/>
                    </a:lnTo>
                    <a:lnTo>
                      <a:pt x="12" y="114"/>
                    </a:lnTo>
                    <a:lnTo>
                      <a:pt x="0" y="109"/>
                    </a:lnTo>
                    <a:lnTo>
                      <a:pt x="10" y="86"/>
                    </a:lnTo>
                    <a:lnTo>
                      <a:pt x="18" y="89"/>
                    </a:lnTo>
                    <a:lnTo>
                      <a:pt x="26" y="92"/>
                    </a:lnTo>
                    <a:lnTo>
                      <a:pt x="35" y="93"/>
                    </a:lnTo>
                    <a:lnTo>
                      <a:pt x="44" y="94"/>
                    </a:lnTo>
                    <a:lnTo>
                      <a:pt x="53" y="93"/>
                    </a:lnTo>
                    <a:lnTo>
                      <a:pt x="62" y="90"/>
                    </a:lnTo>
                    <a:lnTo>
                      <a:pt x="64" y="89"/>
                    </a:lnTo>
                    <a:lnTo>
                      <a:pt x="67" y="86"/>
                    </a:lnTo>
                    <a:lnTo>
                      <a:pt x="68" y="84"/>
                    </a:lnTo>
                    <a:lnTo>
                      <a:pt x="69" y="80"/>
                    </a:lnTo>
                    <a:lnTo>
                      <a:pt x="68" y="78"/>
                    </a:lnTo>
                    <a:lnTo>
                      <a:pt x="67" y="76"/>
                    </a:lnTo>
                    <a:lnTo>
                      <a:pt x="66" y="74"/>
                    </a:lnTo>
                    <a:lnTo>
                      <a:pt x="64" y="73"/>
                    </a:lnTo>
                    <a:lnTo>
                      <a:pt x="59" y="71"/>
                    </a:lnTo>
                    <a:lnTo>
                      <a:pt x="53" y="70"/>
                    </a:lnTo>
                    <a:lnTo>
                      <a:pt x="23" y="70"/>
                    </a:lnTo>
                    <a:lnTo>
                      <a:pt x="23" y="47"/>
                    </a:lnTo>
                    <a:lnTo>
                      <a:pt x="50" y="47"/>
                    </a:lnTo>
                    <a:lnTo>
                      <a:pt x="55" y="46"/>
                    </a:lnTo>
                    <a:lnTo>
                      <a:pt x="60" y="44"/>
                    </a:lnTo>
                    <a:lnTo>
                      <a:pt x="63" y="41"/>
                    </a:lnTo>
                    <a:lnTo>
                      <a:pt x="64" y="37"/>
                    </a:lnTo>
                    <a:lnTo>
                      <a:pt x="63" y="35"/>
                    </a:lnTo>
                    <a:lnTo>
                      <a:pt x="62" y="32"/>
                    </a:lnTo>
                    <a:lnTo>
                      <a:pt x="61" y="30"/>
                    </a:lnTo>
                    <a:lnTo>
                      <a:pt x="58" y="29"/>
                    </a:lnTo>
                    <a:lnTo>
                      <a:pt x="51" y="26"/>
                    </a:lnTo>
                    <a:lnTo>
                      <a:pt x="44" y="26"/>
                    </a:lnTo>
                    <a:lnTo>
                      <a:pt x="35" y="26"/>
                    </a:lnTo>
                    <a:lnTo>
                      <a:pt x="28" y="28"/>
                    </a:lnTo>
                    <a:lnTo>
                      <a:pt x="20" y="30"/>
                    </a:lnTo>
                    <a:lnTo>
                      <a:pt x="13" y="34"/>
                    </a:lnTo>
                    <a:lnTo>
                      <a:pt x="3" y="9"/>
                    </a:lnTo>
                    <a:lnTo>
                      <a:pt x="13" y="5"/>
                    </a:lnTo>
                    <a:lnTo>
                      <a:pt x="23" y="2"/>
                    </a:lnTo>
                    <a:lnTo>
                      <a:pt x="33" y="1"/>
                    </a:lnTo>
                    <a:lnTo>
                      <a:pt x="44" y="0"/>
                    </a:lnTo>
                    <a:lnTo>
                      <a:pt x="57" y="1"/>
                    </a:lnTo>
                    <a:lnTo>
                      <a:pt x="70" y="4"/>
                    </a:lnTo>
                    <a:lnTo>
                      <a:pt x="75" y="6"/>
                    </a:lnTo>
                    <a:lnTo>
                      <a:pt x="80" y="9"/>
                    </a:lnTo>
                    <a:lnTo>
                      <a:pt x="85" y="12"/>
                    </a:lnTo>
                    <a:lnTo>
                      <a:pt x="89" y="16"/>
                    </a:lnTo>
                    <a:lnTo>
                      <a:pt x="92" y="20"/>
                    </a:lnTo>
                    <a:lnTo>
                      <a:pt x="95" y="24"/>
                    </a:lnTo>
                    <a:lnTo>
                      <a:pt x="96" y="29"/>
                    </a:lnTo>
                    <a:lnTo>
                      <a:pt x="96" y="34"/>
                    </a:lnTo>
                    <a:lnTo>
                      <a:pt x="95" y="41"/>
                    </a:lnTo>
                    <a:lnTo>
                      <a:pt x="92" y="48"/>
                    </a:lnTo>
                    <a:lnTo>
                      <a:pt x="87" y="53"/>
                    </a:lnTo>
                    <a:lnTo>
                      <a:pt x="81" y="58"/>
                    </a:lnTo>
                    <a:lnTo>
                      <a:pt x="85" y="59"/>
                    </a:lnTo>
                    <a:lnTo>
                      <a:pt x="89" y="62"/>
                    </a:lnTo>
                    <a:lnTo>
                      <a:pt x="93" y="65"/>
                    </a:lnTo>
                    <a:lnTo>
                      <a:pt x="96" y="6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5" name="Freeform 13">
                <a:extLst>
                  <a:ext uri="{FF2B5EF4-FFF2-40B4-BE49-F238E27FC236}">
                    <a16:creationId xmlns:a16="http://schemas.microsoft.com/office/drawing/2014/main" id="{E099D22F-04F7-42C8-823F-7CAA673F3F5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256966" y="1377950"/>
                <a:ext cx="101600" cy="93662"/>
              </a:xfrm>
              <a:custGeom>
                <a:avLst/>
                <a:gdLst>
                  <a:gd name="T0" fmla="*/ 24606 w 128"/>
                  <a:gd name="T1" fmla="*/ 88152 h 119"/>
                  <a:gd name="T2" fmla="*/ 16669 w 128"/>
                  <a:gd name="T3" fmla="*/ 82643 h 119"/>
                  <a:gd name="T4" fmla="*/ 5556 w 128"/>
                  <a:gd name="T5" fmla="*/ 68476 h 119"/>
                  <a:gd name="T6" fmla="*/ 0 w 128"/>
                  <a:gd name="T7" fmla="*/ 51160 h 119"/>
                  <a:gd name="T8" fmla="*/ 1588 w 128"/>
                  <a:gd name="T9" fmla="*/ 33844 h 119"/>
                  <a:gd name="T10" fmla="*/ 5556 w 128"/>
                  <a:gd name="T11" fmla="*/ 25186 h 119"/>
                  <a:gd name="T12" fmla="*/ 8731 w 128"/>
                  <a:gd name="T13" fmla="*/ 18890 h 119"/>
                  <a:gd name="T14" fmla="*/ 19050 w 128"/>
                  <a:gd name="T15" fmla="*/ 9445 h 119"/>
                  <a:gd name="T16" fmla="*/ 24606 w 128"/>
                  <a:gd name="T17" fmla="*/ 5510 h 119"/>
                  <a:gd name="T18" fmla="*/ 37306 w 128"/>
                  <a:gd name="T19" fmla="*/ 1574 h 119"/>
                  <a:gd name="T20" fmla="*/ 51594 w 128"/>
                  <a:gd name="T21" fmla="*/ 0 h 119"/>
                  <a:gd name="T22" fmla="*/ 64294 w 128"/>
                  <a:gd name="T23" fmla="*/ 1574 h 119"/>
                  <a:gd name="T24" fmla="*/ 76994 w 128"/>
                  <a:gd name="T25" fmla="*/ 5510 h 119"/>
                  <a:gd name="T26" fmla="*/ 80963 w 128"/>
                  <a:gd name="T27" fmla="*/ 7871 h 119"/>
                  <a:gd name="T28" fmla="*/ 91281 w 128"/>
                  <a:gd name="T29" fmla="*/ 17316 h 119"/>
                  <a:gd name="T30" fmla="*/ 100013 w 128"/>
                  <a:gd name="T31" fmla="*/ 33057 h 119"/>
                  <a:gd name="T32" fmla="*/ 101600 w 128"/>
                  <a:gd name="T33" fmla="*/ 50373 h 119"/>
                  <a:gd name="T34" fmla="*/ 98425 w 128"/>
                  <a:gd name="T35" fmla="*/ 63753 h 119"/>
                  <a:gd name="T36" fmla="*/ 96838 w 128"/>
                  <a:gd name="T37" fmla="*/ 67689 h 119"/>
                  <a:gd name="T38" fmla="*/ 88106 w 128"/>
                  <a:gd name="T39" fmla="*/ 78708 h 119"/>
                  <a:gd name="T40" fmla="*/ 76994 w 128"/>
                  <a:gd name="T41" fmla="*/ 88152 h 119"/>
                  <a:gd name="T42" fmla="*/ 70644 w 128"/>
                  <a:gd name="T43" fmla="*/ 90514 h 119"/>
                  <a:gd name="T44" fmla="*/ 57944 w 128"/>
                  <a:gd name="T45" fmla="*/ 93662 h 119"/>
                  <a:gd name="T46" fmla="*/ 44450 w 128"/>
                  <a:gd name="T47" fmla="*/ 93662 h 119"/>
                  <a:gd name="T48" fmla="*/ 30956 w 128"/>
                  <a:gd name="T49" fmla="*/ 90514 h 119"/>
                  <a:gd name="T50" fmla="*/ 24606 w 128"/>
                  <a:gd name="T51" fmla="*/ 88152 h 119"/>
                  <a:gd name="T52" fmla="*/ 63500 w 128"/>
                  <a:gd name="T53" fmla="*/ 68476 h 119"/>
                  <a:gd name="T54" fmla="*/ 72231 w 128"/>
                  <a:gd name="T55" fmla="*/ 59818 h 119"/>
                  <a:gd name="T56" fmla="*/ 74613 w 128"/>
                  <a:gd name="T57" fmla="*/ 53521 h 119"/>
                  <a:gd name="T58" fmla="*/ 74613 w 128"/>
                  <a:gd name="T59" fmla="*/ 39354 h 119"/>
                  <a:gd name="T60" fmla="*/ 72231 w 128"/>
                  <a:gd name="T61" fmla="*/ 33057 h 119"/>
                  <a:gd name="T62" fmla="*/ 63500 w 128"/>
                  <a:gd name="T63" fmla="*/ 23612 h 119"/>
                  <a:gd name="T64" fmla="*/ 57944 w 128"/>
                  <a:gd name="T65" fmla="*/ 21251 h 119"/>
                  <a:gd name="T66" fmla="*/ 45244 w 128"/>
                  <a:gd name="T67" fmla="*/ 21251 h 119"/>
                  <a:gd name="T68" fmla="*/ 38100 w 128"/>
                  <a:gd name="T69" fmla="*/ 23612 h 119"/>
                  <a:gd name="T70" fmla="*/ 29369 w 128"/>
                  <a:gd name="T71" fmla="*/ 33057 h 119"/>
                  <a:gd name="T72" fmla="*/ 26988 w 128"/>
                  <a:gd name="T73" fmla="*/ 39354 h 119"/>
                  <a:gd name="T74" fmla="*/ 26988 w 128"/>
                  <a:gd name="T75" fmla="*/ 53521 h 119"/>
                  <a:gd name="T76" fmla="*/ 29369 w 128"/>
                  <a:gd name="T77" fmla="*/ 59818 h 119"/>
                  <a:gd name="T78" fmla="*/ 38100 w 128"/>
                  <a:gd name="T79" fmla="*/ 68476 h 119"/>
                  <a:gd name="T80" fmla="*/ 45244 w 128"/>
                  <a:gd name="T81" fmla="*/ 70837 h 119"/>
                  <a:gd name="T82" fmla="*/ 57944 w 128"/>
                  <a:gd name="T83" fmla="*/ 70837 h 119"/>
                  <a:gd name="T84" fmla="*/ 63500 w 128"/>
                  <a:gd name="T85" fmla="*/ 68476 h 119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19">
                    <a:moveTo>
                      <a:pt x="31" y="112"/>
                    </a:moveTo>
                    <a:lnTo>
                      <a:pt x="31" y="112"/>
                    </a:lnTo>
                    <a:lnTo>
                      <a:pt x="26" y="109"/>
                    </a:lnTo>
                    <a:lnTo>
                      <a:pt x="21" y="105"/>
                    </a:lnTo>
                    <a:lnTo>
                      <a:pt x="13" y="96"/>
                    </a:lnTo>
                    <a:lnTo>
                      <a:pt x="7" y="87"/>
                    </a:lnTo>
                    <a:lnTo>
                      <a:pt x="3" y="76"/>
                    </a:lnTo>
                    <a:lnTo>
                      <a:pt x="0" y="65"/>
                    </a:lnTo>
                    <a:lnTo>
                      <a:pt x="0" y="54"/>
                    </a:lnTo>
                    <a:lnTo>
                      <a:pt x="2" y="43"/>
                    </a:lnTo>
                    <a:lnTo>
                      <a:pt x="4" y="37"/>
                    </a:lnTo>
                    <a:lnTo>
                      <a:pt x="7" y="32"/>
                    </a:lnTo>
                    <a:lnTo>
                      <a:pt x="11" y="24"/>
                    </a:lnTo>
                    <a:lnTo>
                      <a:pt x="17" y="18"/>
                    </a:lnTo>
                    <a:lnTo>
                      <a:pt x="24" y="12"/>
                    </a:lnTo>
                    <a:lnTo>
                      <a:pt x="31" y="7"/>
                    </a:lnTo>
                    <a:lnTo>
                      <a:pt x="39" y="4"/>
                    </a:lnTo>
                    <a:lnTo>
                      <a:pt x="47" y="2"/>
                    </a:lnTo>
                    <a:lnTo>
                      <a:pt x="56" y="0"/>
                    </a:lnTo>
                    <a:lnTo>
                      <a:pt x="65" y="0"/>
                    </a:lnTo>
                    <a:lnTo>
                      <a:pt x="73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7"/>
                    </a:lnTo>
                    <a:lnTo>
                      <a:pt x="102" y="10"/>
                    </a:lnTo>
                    <a:lnTo>
                      <a:pt x="107" y="14"/>
                    </a:lnTo>
                    <a:lnTo>
                      <a:pt x="115" y="22"/>
                    </a:lnTo>
                    <a:lnTo>
                      <a:pt x="121" y="31"/>
                    </a:lnTo>
                    <a:lnTo>
                      <a:pt x="126" y="42"/>
                    </a:lnTo>
                    <a:lnTo>
                      <a:pt x="128" y="53"/>
                    </a:lnTo>
                    <a:lnTo>
                      <a:pt x="128" y="64"/>
                    </a:lnTo>
                    <a:lnTo>
                      <a:pt x="126" y="75"/>
                    </a:lnTo>
                    <a:lnTo>
                      <a:pt x="124" y="81"/>
                    </a:lnTo>
                    <a:lnTo>
                      <a:pt x="122" y="86"/>
                    </a:lnTo>
                    <a:lnTo>
                      <a:pt x="117" y="94"/>
                    </a:lnTo>
                    <a:lnTo>
                      <a:pt x="111" y="100"/>
                    </a:lnTo>
                    <a:lnTo>
                      <a:pt x="105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7"/>
                    </a:lnTo>
                    <a:lnTo>
                      <a:pt x="73" y="119"/>
                    </a:lnTo>
                    <a:lnTo>
                      <a:pt x="65" y="119"/>
                    </a:lnTo>
                    <a:lnTo>
                      <a:pt x="56" y="119"/>
                    </a:lnTo>
                    <a:lnTo>
                      <a:pt x="47" y="117"/>
                    </a:lnTo>
                    <a:lnTo>
                      <a:pt x="39" y="115"/>
                    </a:lnTo>
                    <a:lnTo>
                      <a:pt x="31" y="112"/>
                    </a:lnTo>
                    <a:close/>
                    <a:moveTo>
                      <a:pt x="80" y="87"/>
                    </a:moveTo>
                    <a:lnTo>
                      <a:pt x="80" y="87"/>
                    </a:lnTo>
                    <a:lnTo>
                      <a:pt x="87" y="82"/>
                    </a:lnTo>
                    <a:lnTo>
                      <a:pt x="91" y="76"/>
                    </a:lnTo>
                    <a:lnTo>
                      <a:pt x="94" y="68"/>
                    </a:lnTo>
                    <a:lnTo>
                      <a:pt x="96" y="59"/>
                    </a:lnTo>
                    <a:lnTo>
                      <a:pt x="94" y="50"/>
                    </a:lnTo>
                    <a:lnTo>
                      <a:pt x="91" y="42"/>
                    </a:lnTo>
                    <a:lnTo>
                      <a:pt x="87" y="35"/>
                    </a:lnTo>
                    <a:lnTo>
                      <a:pt x="80" y="30"/>
                    </a:lnTo>
                    <a:lnTo>
                      <a:pt x="73" y="27"/>
                    </a:lnTo>
                    <a:lnTo>
                      <a:pt x="65" y="26"/>
                    </a:lnTo>
                    <a:lnTo>
                      <a:pt x="57" y="27"/>
                    </a:lnTo>
                    <a:lnTo>
                      <a:pt x="48" y="30"/>
                    </a:lnTo>
                    <a:lnTo>
                      <a:pt x="42" y="35"/>
                    </a:lnTo>
                    <a:lnTo>
                      <a:pt x="37" y="42"/>
                    </a:lnTo>
                    <a:lnTo>
                      <a:pt x="34" y="50"/>
                    </a:lnTo>
                    <a:lnTo>
                      <a:pt x="33" y="59"/>
                    </a:lnTo>
                    <a:lnTo>
                      <a:pt x="34" y="68"/>
                    </a:lnTo>
                    <a:lnTo>
                      <a:pt x="37" y="76"/>
                    </a:lnTo>
                    <a:lnTo>
                      <a:pt x="42" y="82"/>
                    </a:lnTo>
                    <a:lnTo>
                      <a:pt x="48" y="87"/>
                    </a:lnTo>
                    <a:lnTo>
                      <a:pt x="57" y="90"/>
                    </a:lnTo>
                    <a:lnTo>
                      <a:pt x="65" y="91"/>
                    </a:lnTo>
                    <a:lnTo>
                      <a:pt x="73" y="90"/>
                    </a:lnTo>
                    <a:lnTo>
                      <a:pt x="80" y="8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6" name="Freeform 14">
                <a:extLst>
                  <a:ext uri="{FF2B5EF4-FFF2-40B4-BE49-F238E27FC236}">
                    <a16:creationId xmlns:a16="http://schemas.microsoft.com/office/drawing/2014/main" id="{69AC30AC-0781-40A2-B913-7A5844C170C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374441" y="1379538"/>
                <a:ext cx="82550" cy="90487"/>
              </a:xfrm>
              <a:custGeom>
                <a:avLst/>
                <a:gdLst>
                  <a:gd name="T0" fmla="*/ 78581 w 104"/>
                  <a:gd name="T1" fmla="*/ 50358 h 115"/>
                  <a:gd name="T2" fmla="*/ 81756 w 104"/>
                  <a:gd name="T3" fmla="*/ 56653 h 115"/>
                  <a:gd name="T4" fmla="*/ 82550 w 104"/>
                  <a:gd name="T5" fmla="*/ 63734 h 115"/>
                  <a:gd name="T6" fmla="*/ 82550 w 104"/>
                  <a:gd name="T7" fmla="*/ 69242 h 115"/>
                  <a:gd name="T8" fmla="*/ 77788 w 104"/>
                  <a:gd name="T9" fmla="*/ 79471 h 115"/>
                  <a:gd name="T10" fmla="*/ 73025 w 104"/>
                  <a:gd name="T11" fmla="*/ 83405 h 115"/>
                  <a:gd name="T12" fmla="*/ 61913 w 104"/>
                  <a:gd name="T13" fmla="*/ 88913 h 115"/>
                  <a:gd name="T14" fmla="*/ 46831 w 104"/>
                  <a:gd name="T15" fmla="*/ 90487 h 115"/>
                  <a:gd name="T16" fmla="*/ 0 w 104"/>
                  <a:gd name="T17" fmla="*/ 0 h 115"/>
                  <a:gd name="T18" fmla="*/ 44450 w 104"/>
                  <a:gd name="T19" fmla="*/ 0 h 115"/>
                  <a:gd name="T20" fmla="*/ 57150 w 104"/>
                  <a:gd name="T21" fmla="*/ 1574 h 115"/>
                  <a:gd name="T22" fmla="*/ 69850 w 104"/>
                  <a:gd name="T23" fmla="*/ 6295 h 115"/>
                  <a:gd name="T24" fmla="*/ 73819 w 104"/>
                  <a:gd name="T25" fmla="*/ 9442 h 115"/>
                  <a:gd name="T26" fmla="*/ 78581 w 104"/>
                  <a:gd name="T27" fmla="*/ 18097 h 115"/>
                  <a:gd name="T28" fmla="*/ 78581 w 104"/>
                  <a:gd name="T29" fmla="*/ 23605 h 115"/>
                  <a:gd name="T30" fmla="*/ 75406 w 104"/>
                  <a:gd name="T31" fmla="*/ 35408 h 115"/>
                  <a:gd name="T32" fmla="*/ 71438 w 104"/>
                  <a:gd name="T33" fmla="*/ 39342 h 115"/>
                  <a:gd name="T34" fmla="*/ 66675 w 104"/>
                  <a:gd name="T35" fmla="*/ 42490 h 115"/>
                  <a:gd name="T36" fmla="*/ 73025 w 104"/>
                  <a:gd name="T37" fmla="*/ 45637 h 115"/>
                  <a:gd name="T38" fmla="*/ 78581 w 104"/>
                  <a:gd name="T39" fmla="*/ 50358 h 115"/>
                  <a:gd name="T40" fmla="*/ 24606 w 104"/>
                  <a:gd name="T41" fmla="*/ 36195 h 115"/>
                  <a:gd name="T42" fmla="*/ 42069 w 104"/>
                  <a:gd name="T43" fmla="*/ 36195 h 115"/>
                  <a:gd name="T44" fmla="*/ 50006 w 104"/>
                  <a:gd name="T45" fmla="*/ 33834 h 115"/>
                  <a:gd name="T46" fmla="*/ 53181 w 104"/>
                  <a:gd name="T47" fmla="*/ 26753 h 115"/>
                  <a:gd name="T48" fmla="*/ 52388 w 104"/>
                  <a:gd name="T49" fmla="*/ 22818 h 115"/>
                  <a:gd name="T50" fmla="*/ 46831 w 104"/>
                  <a:gd name="T51" fmla="*/ 18884 h 115"/>
                  <a:gd name="T52" fmla="*/ 24606 w 104"/>
                  <a:gd name="T53" fmla="*/ 18097 h 115"/>
                  <a:gd name="T54" fmla="*/ 57150 w 104"/>
                  <a:gd name="T55" fmla="*/ 62161 h 115"/>
                  <a:gd name="T56" fmla="*/ 56356 w 104"/>
                  <a:gd name="T57" fmla="*/ 58226 h 115"/>
                  <a:gd name="T58" fmla="*/ 50800 w 104"/>
                  <a:gd name="T59" fmla="*/ 53505 h 115"/>
                  <a:gd name="T60" fmla="*/ 25400 w 104"/>
                  <a:gd name="T61" fmla="*/ 52719 h 115"/>
                  <a:gd name="T62" fmla="*/ 46038 w 104"/>
                  <a:gd name="T63" fmla="*/ 71603 h 115"/>
                  <a:gd name="T64" fmla="*/ 50800 w 104"/>
                  <a:gd name="T65" fmla="*/ 70816 h 115"/>
                  <a:gd name="T66" fmla="*/ 56356 w 104"/>
                  <a:gd name="T67" fmla="*/ 66095 h 115"/>
                  <a:gd name="T68" fmla="*/ 57150 w 104"/>
                  <a:gd name="T69" fmla="*/ 62161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4" h="115">
                    <a:moveTo>
                      <a:pt x="99" y="64"/>
                    </a:moveTo>
                    <a:lnTo>
                      <a:pt x="99" y="64"/>
                    </a:lnTo>
                    <a:lnTo>
                      <a:pt x="101" y="68"/>
                    </a:lnTo>
                    <a:lnTo>
                      <a:pt x="103" y="72"/>
                    </a:lnTo>
                    <a:lnTo>
                      <a:pt x="104" y="77"/>
                    </a:lnTo>
                    <a:lnTo>
                      <a:pt x="104" y="81"/>
                    </a:lnTo>
                    <a:lnTo>
                      <a:pt x="104" y="88"/>
                    </a:lnTo>
                    <a:lnTo>
                      <a:pt x="101" y="95"/>
                    </a:lnTo>
                    <a:lnTo>
                      <a:pt x="98" y="101"/>
                    </a:lnTo>
                    <a:lnTo>
                      <a:pt x="92" y="106"/>
                    </a:lnTo>
                    <a:lnTo>
                      <a:pt x="86" y="110"/>
                    </a:lnTo>
                    <a:lnTo>
                      <a:pt x="78" y="113"/>
                    </a:lnTo>
                    <a:lnTo>
                      <a:pt x="69" y="114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4" y="0"/>
                    </a:lnTo>
                    <a:lnTo>
                      <a:pt x="72" y="2"/>
                    </a:lnTo>
                    <a:lnTo>
                      <a:pt x="80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6" y="17"/>
                    </a:lnTo>
                    <a:lnTo>
                      <a:pt x="99" y="23"/>
                    </a:lnTo>
                    <a:lnTo>
                      <a:pt x="99" y="30"/>
                    </a:lnTo>
                    <a:lnTo>
                      <a:pt x="98" y="37"/>
                    </a:lnTo>
                    <a:lnTo>
                      <a:pt x="95" y="45"/>
                    </a:lnTo>
                    <a:lnTo>
                      <a:pt x="90" y="50"/>
                    </a:lnTo>
                    <a:lnTo>
                      <a:pt x="84" y="54"/>
                    </a:lnTo>
                    <a:lnTo>
                      <a:pt x="88" y="56"/>
                    </a:lnTo>
                    <a:lnTo>
                      <a:pt x="92" y="58"/>
                    </a:lnTo>
                    <a:lnTo>
                      <a:pt x="96" y="61"/>
                    </a:lnTo>
                    <a:lnTo>
                      <a:pt x="99" y="64"/>
                    </a:lnTo>
                    <a:close/>
                    <a:moveTo>
                      <a:pt x="31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39"/>
                    </a:lnTo>
                    <a:lnTo>
                      <a:pt x="67" y="34"/>
                    </a:lnTo>
                    <a:lnTo>
                      <a:pt x="66" y="29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1" y="23"/>
                    </a:lnTo>
                    <a:lnTo>
                      <a:pt x="31" y="46"/>
                    </a:lnTo>
                    <a:close/>
                    <a:moveTo>
                      <a:pt x="72" y="79"/>
                    </a:moveTo>
                    <a:lnTo>
                      <a:pt x="72" y="79"/>
                    </a:lnTo>
                    <a:lnTo>
                      <a:pt x="71" y="74"/>
                    </a:lnTo>
                    <a:lnTo>
                      <a:pt x="68" y="70"/>
                    </a:lnTo>
                    <a:lnTo>
                      <a:pt x="64" y="68"/>
                    </a:lnTo>
                    <a:lnTo>
                      <a:pt x="58" y="67"/>
                    </a:lnTo>
                    <a:lnTo>
                      <a:pt x="32" y="67"/>
                    </a:lnTo>
                    <a:lnTo>
                      <a:pt x="32" y="91"/>
                    </a:lnTo>
                    <a:lnTo>
                      <a:pt x="58" y="91"/>
                    </a:lnTo>
                    <a:lnTo>
                      <a:pt x="64" y="90"/>
                    </a:lnTo>
                    <a:lnTo>
                      <a:pt x="68" y="88"/>
                    </a:lnTo>
                    <a:lnTo>
                      <a:pt x="71" y="84"/>
                    </a:lnTo>
                    <a:lnTo>
                      <a:pt x="72" y="7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7" name="Freeform 15">
                <a:extLst>
                  <a:ext uri="{FF2B5EF4-FFF2-40B4-BE49-F238E27FC236}">
                    <a16:creationId xmlns:a16="http://schemas.microsoft.com/office/drawing/2014/main" id="{4C23AB4F-1EA1-435A-BC4C-B38749A623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474454" y="1379538"/>
                <a:ext cx="115888" cy="90487"/>
              </a:xfrm>
              <a:custGeom>
                <a:avLst/>
                <a:gdLst>
                  <a:gd name="T0" fmla="*/ 71740 w 147"/>
                  <a:gd name="T1" fmla="*/ 36195 h 115"/>
                  <a:gd name="T2" fmla="*/ 71740 w 147"/>
                  <a:gd name="T3" fmla="*/ 36195 h 115"/>
                  <a:gd name="T4" fmla="*/ 76470 w 147"/>
                  <a:gd name="T5" fmla="*/ 40129 h 115"/>
                  <a:gd name="T6" fmla="*/ 78835 w 147"/>
                  <a:gd name="T7" fmla="*/ 45637 h 115"/>
                  <a:gd name="T8" fmla="*/ 81200 w 147"/>
                  <a:gd name="T9" fmla="*/ 51932 h 115"/>
                  <a:gd name="T10" fmla="*/ 81200 w 147"/>
                  <a:gd name="T11" fmla="*/ 57440 h 115"/>
                  <a:gd name="T12" fmla="*/ 81200 w 147"/>
                  <a:gd name="T13" fmla="*/ 57440 h 115"/>
                  <a:gd name="T14" fmla="*/ 80412 w 147"/>
                  <a:gd name="T15" fmla="*/ 64521 h 115"/>
                  <a:gd name="T16" fmla="*/ 78835 w 147"/>
                  <a:gd name="T17" fmla="*/ 70816 h 115"/>
                  <a:gd name="T18" fmla="*/ 75682 w 147"/>
                  <a:gd name="T19" fmla="*/ 76324 h 115"/>
                  <a:gd name="T20" fmla="*/ 70952 w 147"/>
                  <a:gd name="T21" fmla="*/ 81832 h 115"/>
                  <a:gd name="T22" fmla="*/ 70952 w 147"/>
                  <a:gd name="T23" fmla="*/ 81832 h 115"/>
                  <a:gd name="T24" fmla="*/ 64645 w 147"/>
                  <a:gd name="T25" fmla="*/ 85766 h 115"/>
                  <a:gd name="T26" fmla="*/ 57550 w 147"/>
                  <a:gd name="T27" fmla="*/ 88913 h 115"/>
                  <a:gd name="T28" fmla="*/ 50455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0 h 115"/>
                  <a:gd name="T36" fmla="*/ 25227 w 147"/>
                  <a:gd name="T37" fmla="*/ 0 h 115"/>
                  <a:gd name="T38" fmla="*/ 25227 w 147"/>
                  <a:gd name="T39" fmla="*/ 28326 h 115"/>
                  <a:gd name="T40" fmla="*/ 46513 w 147"/>
                  <a:gd name="T41" fmla="*/ 28326 h 115"/>
                  <a:gd name="T42" fmla="*/ 46513 w 147"/>
                  <a:gd name="T43" fmla="*/ 28326 h 115"/>
                  <a:gd name="T44" fmla="*/ 53608 w 147"/>
                  <a:gd name="T45" fmla="*/ 29113 h 115"/>
                  <a:gd name="T46" fmla="*/ 59915 w 147"/>
                  <a:gd name="T47" fmla="*/ 29900 h 115"/>
                  <a:gd name="T48" fmla="*/ 66222 w 147"/>
                  <a:gd name="T49" fmla="*/ 32261 h 115"/>
                  <a:gd name="T50" fmla="*/ 71740 w 147"/>
                  <a:gd name="T51" fmla="*/ 36195 h 115"/>
                  <a:gd name="T52" fmla="*/ 71740 w 147"/>
                  <a:gd name="T53" fmla="*/ 36195 h 115"/>
                  <a:gd name="T54" fmla="*/ 52031 w 147"/>
                  <a:gd name="T55" fmla="*/ 67669 h 115"/>
                  <a:gd name="T56" fmla="*/ 52031 w 147"/>
                  <a:gd name="T57" fmla="*/ 67669 h 115"/>
                  <a:gd name="T58" fmla="*/ 53608 w 147"/>
                  <a:gd name="T59" fmla="*/ 66095 h 115"/>
                  <a:gd name="T60" fmla="*/ 54396 w 147"/>
                  <a:gd name="T61" fmla="*/ 63734 h 115"/>
                  <a:gd name="T62" fmla="*/ 55185 w 147"/>
                  <a:gd name="T63" fmla="*/ 60587 h 115"/>
                  <a:gd name="T64" fmla="*/ 55973 w 147"/>
                  <a:gd name="T65" fmla="*/ 58226 h 115"/>
                  <a:gd name="T66" fmla="*/ 55973 w 147"/>
                  <a:gd name="T67" fmla="*/ 58226 h 115"/>
                  <a:gd name="T68" fmla="*/ 55185 w 147"/>
                  <a:gd name="T69" fmla="*/ 55866 h 115"/>
                  <a:gd name="T70" fmla="*/ 55185 w 147"/>
                  <a:gd name="T71" fmla="*/ 53505 h 115"/>
                  <a:gd name="T72" fmla="*/ 53608 w 147"/>
                  <a:gd name="T73" fmla="*/ 51145 h 115"/>
                  <a:gd name="T74" fmla="*/ 52031 w 147"/>
                  <a:gd name="T75" fmla="*/ 49571 h 115"/>
                  <a:gd name="T76" fmla="*/ 50455 w 147"/>
                  <a:gd name="T77" fmla="*/ 47997 h 115"/>
                  <a:gd name="T78" fmla="*/ 48090 w 147"/>
                  <a:gd name="T79" fmla="*/ 47211 h 115"/>
                  <a:gd name="T80" fmla="*/ 41783 w 147"/>
                  <a:gd name="T81" fmla="*/ 46424 h 115"/>
                  <a:gd name="T82" fmla="*/ 25227 w 147"/>
                  <a:gd name="T83" fmla="*/ 46424 h 115"/>
                  <a:gd name="T84" fmla="*/ 25227 w 147"/>
                  <a:gd name="T85" fmla="*/ 71603 h 115"/>
                  <a:gd name="T86" fmla="*/ 41783 w 147"/>
                  <a:gd name="T87" fmla="*/ 71603 h 115"/>
                  <a:gd name="T88" fmla="*/ 41783 w 147"/>
                  <a:gd name="T89" fmla="*/ 71603 h 115"/>
                  <a:gd name="T90" fmla="*/ 44148 w 147"/>
                  <a:gd name="T91" fmla="*/ 71603 h 115"/>
                  <a:gd name="T92" fmla="*/ 47301 w 147"/>
                  <a:gd name="T93" fmla="*/ 70816 h 115"/>
                  <a:gd name="T94" fmla="*/ 49666 w 147"/>
                  <a:gd name="T95" fmla="*/ 69242 h 115"/>
                  <a:gd name="T96" fmla="*/ 52031 w 147"/>
                  <a:gd name="T97" fmla="*/ 67669 h 115"/>
                  <a:gd name="T98" fmla="*/ 52031 w 147"/>
                  <a:gd name="T99" fmla="*/ 67669 h 115"/>
                  <a:gd name="T100" fmla="*/ 90661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0661 w 147"/>
                  <a:gd name="T107" fmla="*/ 90487 h 115"/>
                  <a:gd name="T108" fmla="*/ 90661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1" y="46"/>
                    </a:moveTo>
                    <a:lnTo>
                      <a:pt x="91" y="46"/>
                    </a:lnTo>
                    <a:lnTo>
                      <a:pt x="97" y="51"/>
                    </a:lnTo>
                    <a:lnTo>
                      <a:pt x="100" y="58"/>
                    </a:lnTo>
                    <a:lnTo>
                      <a:pt x="103" y="66"/>
                    </a:lnTo>
                    <a:lnTo>
                      <a:pt x="103" y="73"/>
                    </a:lnTo>
                    <a:lnTo>
                      <a:pt x="102" y="82"/>
                    </a:lnTo>
                    <a:lnTo>
                      <a:pt x="100" y="90"/>
                    </a:lnTo>
                    <a:lnTo>
                      <a:pt x="96" y="97"/>
                    </a:lnTo>
                    <a:lnTo>
                      <a:pt x="90" y="104"/>
                    </a:lnTo>
                    <a:lnTo>
                      <a:pt x="82" y="109"/>
                    </a:lnTo>
                    <a:lnTo>
                      <a:pt x="73" y="113"/>
                    </a:lnTo>
                    <a:lnTo>
                      <a:pt x="64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36"/>
                    </a:lnTo>
                    <a:lnTo>
                      <a:pt x="59" y="36"/>
                    </a:lnTo>
                    <a:lnTo>
                      <a:pt x="68" y="37"/>
                    </a:lnTo>
                    <a:lnTo>
                      <a:pt x="76" y="38"/>
                    </a:lnTo>
                    <a:lnTo>
                      <a:pt x="84" y="41"/>
                    </a:lnTo>
                    <a:lnTo>
                      <a:pt x="91" y="46"/>
                    </a:lnTo>
                    <a:close/>
                    <a:moveTo>
                      <a:pt x="66" y="86"/>
                    </a:moveTo>
                    <a:lnTo>
                      <a:pt x="66" y="86"/>
                    </a:lnTo>
                    <a:lnTo>
                      <a:pt x="68" y="84"/>
                    </a:lnTo>
                    <a:lnTo>
                      <a:pt x="69" y="81"/>
                    </a:lnTo>
                    <a:lnTo>
                      <a:pt x="70" y="77"/>
                    </a:lnTo>
                    <a:lnTo>
                      <a:pt x="71" y="74"/>
                    </a:lnTo>
                    <a:lnTo>
                      <a:pt x="70" y="71"/>
                    </a:lnTo>
                    <a:lnTo>
                      <a:pt x="70" y="68"/>
                    </a:lnTo>
                    <a:lnTo>
                      <a:pt x="68" y="65"/>
                    </a:lnTo>
                    <a:lnTo>
                      <a:pt x="66" y="63"/>
                    </a:lnTo>
                    <a:lnTo>
                      <a:pt x="64" y="61"/>
                    </a:lnTo>
                    <a:lnTo>
                      <a:pt x="61" y="60"/>
                    </a:lnTo>
                    <a:lnTo>
                      <a:pt x="53" y="59"/>
                    </a:lnTo>
                    <a:lnTo>
                      <a:pt x="32" y="59"/>
                    </a:lnTo>
                    <a:lnTo>
                      <a:pt x="32" y="91"/>
                    </a:lnTo>
                    <a:lnTo>
                      <a:pt x="53" y="91"/>
                    </a:lnTo>
                    <a:lnTo>
                      <a:pt x="56" y="91"/>
                    </a:lnTo>
                    <a:lnTo>
                      <a:pt x="60" y="90"/>
                    </a:lnTo>
                    <a:lnTo>
                      <a:pt x="63" y="88"/>
                    </a:lnTo>
                    <a:lnTo>
                      <a:pt x="66" y="86"/>
                    </a:lnTo>
                    <a:close/>
                    <a:moveTo>
                      <a:pt x="115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5" y="115"/>
                    </a:lnTo>
                    <a:lnTo>
                      <a:pt x="11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8" name="Freeform 16">
                <a:extLst>
                  <a:ext uri="{FF2B5EF4-FFF2-40B4-BE49-F238E27FC236}">
                    <a16:creationId xmlns:a16="http://schemas.microsoft.com/office/drawing/2014/main" id="{6B7CF747-81D6-4123-BDEF-391BEDC5D9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44154" y="1535113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5866 h 115"/>
                  <a:gd name="T8" fmla="*/ 25167 w 109"/>
                  <a:gd name="T9" fmla="*/ 55866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71"/>
                    </a:lnTo>
                    <a:lnTo>
                      <a:pt x="32" y="71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89" name="Freeform 17">
                <a:extLst>
                  <a:ext uri="{FF2B5EF4-FFF2-40B4-BE49-F238E27FC236}">
                    <a16:creationId xmlns:a16="http://schemas.microsoft.com/office/drawing/2014/main" id="{1569C494-F976-41A9-9834-0ADBA087128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447341" y="1533525"/>
                <a:ext cx="101600" cy="95250"/>
              </a:xfrm>
              <a:custGeom>
                <a:avLst/>
                <a:gdLst>
                  <a:gd name="T0" fmla="*/ 24606 w 128"/>
                  <a:gd name="T1" fmla="*/ 88900 h 120"/>
                  <a:gd name="T2" fmla="*/ 16669 w 128"/>
                  <a:gd name="T3" fmla="*/ 83344 h 120"/>
                  <a:gd name="T4" fmla="*/ 4763 w 128"/>
                  <a:gd name="T5" fmla="*/ 69850 h 120"/>
                  <a:gd name="T6" fmla="*/ 0 w 128"/>
                  <a:gd name="T7" fmla="*/ 53181 h 120"/>
                  <a:gd name="T8" fmla="*/ 1588 w 128"/>
                  <a:gd name="T9" fmla="*/ 34131 h 120"/>
                  <a:gd name="T10" fmla="*/ 4763 w 128"/>
                  <a:gd name="T11" fmla="*/ 25400 h 120"/>
                  <a:gd name="T12" fmla="*/ 8731 w 128"/>
                  <a:gd name="T13" fmla="*/ 19844 h 120"/>
                  <a:gd name="T14" fmla="*/ 18256 w 128"/>
                  <a:gd name="T15" fmla="*/ 9525 h 120"/>
                  <a:gd name="T16" fmla="*/ 24606 w 128"/>
                  <a:gd name="T17" fmla="*/ 6350 h 120"/>
                  <a:gd name="T18" fmla="*/ 36513 w 128"/>
                  <a:gd name="T19" fmla="*/ 1588 h 120"/>
                  <a:gd name="T20" fmla="*/ 50800 w 128"/>
                  <a:gd name="T21" fmla="*/ 0 h 120"/>
                  <a:gd name="T22" fmla="*/ 64294 w 128"/>
                  <a:gd name="T23" fmla="*/ 1588 h 120"/>
                  <a:gd name="T24" fmla="*/ 76994 w 128"/>
                  <a:gd name="T25" fmla="*/ 6350 h 120"/>
                  <a:gd name="T26" fmla="*/ 80963 w 128"/>
                  <a:gd name="T27" fmla="*/ 8731 h 120"/>
                  <a:gd name="T28" fmla="*/ 91281 w 128"/>
                  <a:gd name="T29" fmla="*/ 17463 h 120"/>
                  <a:gd name="T30" fmla="*/ 99219 w 128"/>
                  <a:gd name="T31" fmla="*/ 33338 h 120"/>
                  <a:gd name="T32" fmla="*/ 101600 w 128"/>
                  <a:gd name="T33" fmla="*/ 51594 h 120"/>
                  <a:gd name="T34" fmla="*/ 98425 w 128"/>
                  <a:gd name="T35" fmla="*/ 65088 h 120"/>
                  <a:gd name="T36" fmla="*/ 96044 w 128"/>
                  <a:gd name="T37" fmla="*/ 69056 h 120"/>
                  <a:gd name="T38" fmla="*/ 88106 w 128"/>
                  <a:gd name="T39" fmla="*/ 80169 h 120"/>
                  <a:gd name="T40" fmla="*/ 76994 w 128"/>
                  <a:gd name="T41" fmla="*/ 88900 h 120"/>
                  <a:gd name="T42" fmla="*/ 70644 w 128"/>
                  <a:gd name="T43" fmla="*/ 91281 h 120"/>
                  <a:gd name="T44" fmla="*/ 57150 w 128"/>
                  <a:gd name="T45" fmla="*/ 94456 h 120"/>
                  <a:gd name="T46" fmla="*/ 43656 w 128"/>
                  <a:gd name="T47" fmla="*/ 94456 h 120"/>
                  <a:gd name="T48" fmla="*/ 30163 w 128"/>
                  <a:gd name="T49" fmla="*/ 91281 h 120"/>
                  <a:gd name="T50" fmla="*/ 24606 w 128"/>
                  <a:gd name="T51" fmla="*/ 88900 h 120"/>
                  <a:gd name="T52" fmla="*/ 63500 w 128"/>
                  <a:gd name="T53" fmla="*/ 70644 h 120"/>
                  <a:gd name="T54" fmla="*/ 72231 w 128"/>
                  <a:gd name="T55" fmla="*/ 61119 h 120"/>
                  <a:gd name="T56" fmla="*/ 74613 w 128"/>
                  <a:gd name="T57" fmla="*/ 54769 h 120"/>
                  <a:gd name="T58" fmla="*/ 74613 w 128"/>
                  <a:gd name="T59" fmla="*/ 41275 h 120"/>
                  <a:gd name="T60" fmla="*/ 72231 w 128"/>
                  <a:gd name="T61" fmla="*/ 33338 h 120"/>
                  <a:gd name="T62" fmla="*/ 63500 w 128"/>
                  <a:gd name="T63" fmla="*/ 24606 h 120"/>
                  <a:gd name="T64" fmla="*/ 57150 w 128"/>
                  <a:gd name="T65" fmla="*/ 22225 h 120"/>
                  <a:gd name="T66" fmla="*/ 43656 w 128"/>
                  <a:gd name="T67" fmla="*/ 22225 h 120"/>
                  <a:gd name="T68" fmla="*/ 37306 w 128"/>
                  <a:gd name="T69" fmla="*/ 24606 h 120"/>
                  <a:gd name="T70" fmla="*/ 28575 w 128"/>
                  <a:gd name="T71" fmla="*/ 33338 h 120"/>
                  <a:gd name="T72" fmla="*/ 26194 w 128"/>
                  <a:gd name="T73" fmla="*/ 41275 h 120"/>
                  <a:gd name="T74" fmla="*/ 26194 w 128"/>
                  <a:gd name="T75" fmla="*/ 54769 h 120"/>
                  <a:gd name="T76" fmla="*/ 28575 w 128"/>
                  <a:gd name="T77" fmla="*/ 61119 h 120"/>
                  <a:gd name="T78" fmla="*/ 37306 w 128"/>
                  <a:gd name="T79" fmla="*/ 70644 h 120"/>
                  <a:gd name="T80" fmla="*/ 43656 w 128"/>
                  <a:gd name="T81" fmla="*/ 73025 h 120"/>
                  <a:gd name="T82" fmla="*/ 57150 w 128"/>
                  <a:gd name="T83" fmla="*/ 73025 h 120"/>
                  <a:gd name="T84" fmla="*/ 63500 w 128"/>
                  <a:gd name="T85" fmla="*/ 70644 h 120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28" h="120">
                    <a:moveTo>
                      <a:pt x="31" y="112"/>
                    </a:moveTo>
                    <a:lnTo>
                      <a:pt x="31" y="112"/>
                    </a:lnTo>
                    <a:lnTo>
                      <a:pt x="25" y="109"/>
                    </a:lnTo>
                    <a:lnTo>
                      <a:pt x="21" y="105"/>
                    </a:lnTo>
                    <a:lnTo>
                      <a:pt x="13" y="97"/>
                    </a:lnTo>
                    <a:lnTo>
                      <a:pt x="6" y="88"/>
                    </a:lnTo>
                    <a:lnTo>
                      <a:pt x="2" y="78"/>
                    </a:lnTo>
                    <a:lnTo>
                      <a:pt x="0" y="67"/>
                    </a:lnTo>
                    <a:lnTo>
                      <a:pt x="0" y="55"/>
                    </a:lnTo>
                    <a:lnTo>
                      <a:pt x="2" y="43"/>
                    </a:lnTo>
                    <a:lnTo>
                      <a:pt x="4" y="38"/>
                    </a:lnTo>
                    <a:lnTo>
                      <a:pt x="6" y="32"/>
                    </a:lnTo>
                    <a:lnTo>
                      <a:pt x="11" y="25"/>
                    </a:lnTo>
                    <a:lnTo>
                      <a:pt x="16" y="18"/>
                    </a:lnTo>
                    <a:lnTo>
                      <a:pt x="23" y="12"/>
                    </a:lnTo>
                    <a:lnTo>
                      <a:pt x="31" y="8"/>
                    </a:lnTo>
                    <a:lnTo>
                      <a:pt x="38" y="4"/>
                    </a:lnTo>
                    <a:lnTo>
                      <a:pt x="46" y="2"/>
                    </a:lnTo>
                    <a:lnTo>
                      <a:pt x="55" y="0"/>
                    </a:lnTo>
                    <a:lnTo>
                      <a:pt x="64" y="0"/>
                    </a:lnTo>
                    <a:lnTo>
                      <a:pt x="72" y="0"/>
                    </a:lnTo>
                    <a:lnTo>
                      <a:pt x="81" y="2"/>
                    </a:lnTo>
                    <a:lnTo>
                      <a:pt x="89" y="4"/>
                    </a:lnTo>
                    <a:lnTo>
                      <a:pt x="97" y="8"/>
                    </a:lnTo>
                    <a:lnTo>
                      <a:pt x="102" y="11"/>
                    </a:lnTo>
                    <a:lnTo>
                      <a:pt x="106" y="14"/>
                    </a:lnTo>
                    <a:lnTo>
                      <a:pt x="115" y="22"/>
                    </a:lnTo>
                    <a:lnTo>
                      <a:pt x="121" y="32"/>
                    </a:lnTo>
                    <a:lnTo>
                      <a:pt x="125" y="42"/>
                    </a:lnTo>
                    <a:lnTo>
                      <a:pt x="127" y="54"/>
                    </a:lnTo>
                    <a:lnTo>
                      <a:pt x="128" y="65"/>
                    </a:lnTo>
                    <a:lnTo>
                      <a:pt x="126" y="76"/>
                    </a:lnTo>
                    <a:lnTo>
                      <a:pt x="124" y="82"/>
                    </a:lnTo>
                    <a:lnTo>
                      <a:pt x="121" y="87"/>
                    </a:lnTo>
                    <a:lnTo>
                      <a:pt x="116" y="95"/>
                    </a:lnTo>
                    <a:lnTo>
                      <a:pt x="111" y="101"/>
                    </a:lnTo>
                    <a:lnTo>
                      <a:pt x="104" y="107"/>
                    </a:lnTo>
                    <a:lnTo>
                      <a:pt x="97" y="112"/>
                    </a:lnTo>
                    <a:lnTo>
                      <a:pt x="89" y="115"/>
                    </a:lnTo>
                    <a:lnTo>
                      <a:pt x="81" y="118"/>
                    </a:lnTo>
                    <a:lnTo>
                      <a:pt x="72" y="119"/>
                    </a:lnTo>
                    <a:lnTo>
                      <a:pt x="64" y="120"/>
                    </a:lnTo>
                    <a:lnTo>
                      <a:pt x="55" y="119"/>
                    </a:lnTo>
                    <a:lnTo>
                      <a:pt x="46" y="118"/>
                    </a:lnTo>
                    <a:lnTo>
                      <a:pt x="38" y="115"/>
                    </a:lnTo>
                    <a:lnTo>
                      <a:pt x="31" y="112"/>
                    </a:lnTo>
                    <a:close/>
                    <a:moveTo>
                      <a:pt x="80" y="89"/>
                    </a:moveTo>
                    <a:lnTo>
                      <a:pt x="80" y="89"/>
                    </a:lnTo>
                    <a:lnTo>
                      <a:pt x="86" y="84"/>
                    </a:lnTo>
                    <a:lnTo>
                      <a:pt x="91" y="77"/>
                    </a:lnTo>
                    <a:lnTo>
                      <a:pt x="94" y="69"/>
                    </a:lnTo>
                    <a:lnTo>
                      <a:pt x="95" y="60"/>
                    </a:lnTo>
                    <a:lnTo>
                      <a:pt x="94" y="52"/>
                    </a:lnTo>
                    <a:lnTo>
                      <a:pt x="91" y="42"/>
                    </a:lnTo>
                    <a:lnTo>
                      <a:pt x="86" y="36"/>
                    </a:lnTo>
                    <a:lnTo>
                      <a:pt x="80" y="31"/>
                    </a:lnTo>
                    <a:lnTo>
                      <a:pt x="72" y="28"/>
                    </a:lnTo>
                    <a:lnTo>
                      <a:pt x="64" y="27"/>
                    </a:lnTo>
                    <a:lnTo>
                      <a:pt x="55" y="28"/>
                    </a:lnTo>
                    <a:lnTo>
                      <a:pt x="47" y="31"/>
                    </a:lnTo>
                    <a:lnTo>
                      <a:pt x="41" y="36"/>
                    </a:lnTo>
                    <a:lnTo>
                      <a:pt x="36" y="42"/>
                    </a:lnTo>
                    <a:lnTo>
                      <a:pt x="33" y="52"/>
                    </a:lnTo>
                    <a:lnTo>
                      <a:pt x="32" y="60"/>
                    </a:lnTo>
                    <a:lnTo>
                      <a:pt x="33" y="69"/>
                    </a:lnTo>
                    <a:lnTo>
                      <a:pt x="36" y="77"/>
                    </a:lnTo>
                    <a:lnTo>
                      <a:pt x="41" y="84"/>
                    </a:lnTo>
                    <a:lnTo>
                      <a:pt x="47" y="89"/>
                    </a:lnTo>
                    <a:lnTo>
                      <a:pt x="55" y="92"/>
                    </a:lnTo>
                    <a:lnTo>
                      <a:pt x="64" y="93"/>
                    </a:lnTo>
                    <a:lnTo>
                      <a:pt x="72" y="92"/>
                    </a:lnTo>
                    <a:lnTo>
                      <a:pt x="80" y="8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0" name="Freeform 18">
                <a:extLst>
                  <a:ext uri="{FF2B5EF4-FFF2-40B4-BE49-F238E27FC236}">
                    <a16:creationId xmlns:a16="http://schemas.microsoft.com/office/drawing/2014/main" id="{DDD8A98C-B671-49AC-8069-744AEB19680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564816" y="1535113"/>
                <a:ext cx="84138" cy="90487"/>
              </a:xfrm>
              <a:custGeom>
                <a:avLst/>
                <a:gdLst>
                  <a:gd name="T0" fmla="*/ 79330 w 105"/>
                  <a:gd name="T1" fmla="*/ 51932 h 115"/>
                  <a:gd name="T2" fmla="*/ 82535 w 105"/>
                  <a:gd name="T3" fmla="*/ 58226 h 115"/>
                  <a:gd name="T4" fmla="*/ 84138 w 105"/>
                  <a:gd name="T5" fmla="*/ 65308 h 115"/>
                  <a:gd name="T6" fmla="*/ 83337 w 105"/>
                  <a:gd name="T7" fmla="*/ 70816 h 115"/>
                  <a:gd name="T8" fmla="*/ 78529 w 105"/>
                  <a:gd name="T9" fmla="*/ 80258 h 115"/>
                  <a:gd name="T10" fmla="*/ 74522 w 105"/>
                  <a:gd name="T11" fmla="*/ 84192 h 115"/>
                  <a:gd name="T12" fmla="*/ 61701 w 105"/>
                  <a:gd name="T13" fmla="*/ 89700 h 115"/>
                  <a:gd name="T14" fmla="*/ 47278 w 105"/>
                  <a:gd name="T15" fmla="*/ 90487 h 115"/>
                  <a:gd name="T16" fmla="*/ 0 w 105"/>
                  <a:gd name="T17" fmla="*/ 0 h 115"/>
                  <a:gd name="T18" fmla="*/ 44874 w 105"/>
                  <a:gd name="T19" fmla="*/ 0 h 115"/>
                  <a:gd name="T20" fmla="*/ 58496 w 105"/>
                  <a:gd name="T21" fmla="*/ 1574 h 115"/>
                  <a:gd name="T22" fmla="*/ 70516 w 105"/>
                  <a:gd name="T23" fmla="*/ 6295 h 115"/>
                  <a:gd name="T24" fmla="*/ 74522 w 105"/>
                  <a:gd name="T25" fmla="*/ 9442 h 115"/>
                  <a:gd name="T26" fmla="*/ 79330 w 105"/>
                  <a:gd name="T27" fmla="*/ 18884 h 115"/>
                  <a:gd name="T28" fmla="*/ 79330 w 105"/>
                  <a:gd name="T29" fmla="*/ 23605 h 115"/>
                  <a:gd name="T30" fmla="*/ 76125 w 105"/>
                  <a:gd name="T31" fmla="*/ 35408 h 115"/>
                  <a:gd name="T32" fmla="*/ 72118 w 105"/>
                  <a:gd name="T33" fmla="*/ 40916 h 115"/>
                  <a:gd name="T34" fmla="*/ 67310 w 105"/>
                  <a:gd name="T35" fmla="*/ 44063 h 115"/>
                  <a:gd name="T36" fmla="*/ 73721 w 105"/>
                  <a:gd name="T37" fmla="*/ 47211 h 115"/>
                  <a:gd name="T38" fmla="*/ 79330 w 105"/>
                  <a:gd name="T39" fmla="*/ 51932 h 115"/>
                  <a:gd name="T40" fmla="*/ 25642 w 105"/>
                  <a:gd name="T41" fmla="*/ 36195 h 115"/>
                  <a:gd name="T42" fmla="*/ 42470 w 105"/>
                  <a:gd name="T43" fmla="*/ 36195 h 115"/>
                  <a:gd name="T44" fmla="*/ 50483 w 105"/>
                  <a:gd name="T45" fmla="*/ 33834 h 115"/>
                  <a:gd name="T46" fmla="*/ 53688 w 105"/>
                  <a:gd name="T47" fmla="*/ 27540 h 115"/>
                  <a:gd name="T48" fmla="*/ 52887 w 105"/>
                  <a:gd name="T49" fmla="*/ 23605 h 115"/>
                  <a:gd name="T50" fmla="*/ 47278 w 105"/>
                  <a:gd name="T51" fmla="*/ 18884 h 115"/>
                  <a:gd name="T52" fmla="*/ 25642 w 105"/>
                  <a:gd name="T53" fmla="*/ 18097 h 115"/>
                  <a:gd name="T54" fmla="*/ 57695 w 105"/>
                  <a:gd name="T55" fmla="*/ 62947 h 115"/>
                  <a:gd name="T56" fmla="*/ 56893 w 105"/>
                  <a:gd name="T57" fmla="*/ 59013 h 115"/>
                  <a:gd name="T58" fmla="*/ 51284 w 105"/>
                  <a:gd name="T59" fmla="*/ 54292 h 115"/>
                  <a:gd name="T60" fmla="*/ 25642 w 105"/>
                  <a:gd name="T61" fmla="*/ 54292 h 115"/>
                  <a:gd name="T62" fmla="*/ 46476 w 105"/>
                  <a:gd name="T63" fmla="*/ 72390 h 115"/>
                  <a:gd name="T64" fmla="*/ 51284 w 105"/>
                  <a:gd name="T65" fmla="*/ 71603 h 115"/>
                  <a:gd name="T66" fmla="*/ 56893 w 105"/>
                  <a:gd name="T67" fmla="*/ 66882 h 115"/>
                  <a:gd name="T68" fmla="*/ 57695 w 105"/>
                  <a:gd name="T69" fmla="*/ 62947 h 115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105" h="115">
                    <a:moveTo>
                      <a:pt x="99" y="66"/>
                    </a:moveTo>
                    <a:lnTo>
                      <a:pt x="99" y="66"/>
                    </a:lnTo>
                    <a:lnTo>
                      <a:pt x="102" y="70"/>
                    </a:lnTo>
                    <a:lnTo>
                      <a:pt x="103" y="74"/>
                    </a:lnTo>
                    <a:lnTo>
                      <a:pt x="104" y="78"/>
                    </a:lnTo>
                    <a:lnTo>
                      <a:pt x="105" y="83"/>
                    </a:lnTo>
                    <a:lnTo>
                      <a:pt x="104" y="90"/>
                    </a:lnTo>
                    <a:lnTo>
                      <a:pt x="102" y="96"/>
                    </a:lnTo>
                    <a:lnTo>
                      <a:pt x="98" y="102"/>
                    </a:lnTo>
                    <a:lnTo>
                      <a:pt x="93" y="107"/>
                    </a:lnTo>
                    <a:lnTo>
                      <a:pt x="85" y="111"/>
                    </a:lnTo>
                    <a:lnTo>
                      <a:pt x="77" y="114"/>
                    </a:lnTo>
                    <a:lnTo>
                      <a:pt x="68" y="115"/>
                    </a:lnTo>
                    <a:lnTo>
                      <a:pt x="59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6" y="0"/>
                    </a:lnTo>
                    <a:lnTo>
                      <a:pt x="65" y="1"/>
                    </a:lnTo>
                    <a:lnTo>
                      <a:pt x="73" y="2"/>
                    </a:lnTo>
                    <a:lnTo>
                      <a:pt x="81" y="4"/>
                    </a:lnTo>
                    <a:lnTo>
                      <a:pt x="88" y="8"/>
                    </a:lnTo>
                    <a:lnTo>
                      <a:pt x="93" y="12"/>
                    </a:lnTo>
                    <a:lnTo>
                      <a:pt x="97" y="18"/>
                    </a:lnTo>
                    <a:lnTo>
                      <a:pt x="99" y="24"/>
                    </a:lnTo>
                    <a:lnTo>
                      <a:pt x="99" y="30"/>
                    </a:lnTo>
                    <a:lnTo>
                      <a:pt x="98" y="38"/>
                    </a:lnTo>
                    <a:lnTo>
                      <a:pt x="95" y="45"/>
                    </a:lnTo>
                    <a:lnTo>
                      <a:pt x="90" y="52"/>
                    </a:lnTo>
                    <a:lnTo>
                      <a:pt x="84" y="56"/>
                    </a:lnTo>
                    <a:lnTo>
                      <a:pt x="88" y="57"/>
                    </a:lnTo>
                    <a:lnTo>
                      <a:pt x="92" y="60"/>
                    </a:lnTo>
                    <a:lnTo>
                      <a:pt x="96" y="62"/>
                    </a:lnTo>
                    <a:lnTo>
                      <a:pt x="99" y="66"/>
                    </a:lnTo>
                    <a:close/>
                    <a:moveTo>
                      <a:pt x="32" y="46"/>
                    </a:moveTo>
                    <a:lnTo>
                      <a:pt x="53" y="46"/>
                    </a:lnTo>
                    <a:lnTo>
                      <a:pt x="59" y="45"/>
                    </a:lnTo>
                    <a:lnTo>
                      <a:pt x="63" y="43"/>
                    </a:lnTo>
                    <a:lnTo>
                      <a:pt x="66" y="40"/>
                    </a:lnTo>
                    <a:lnTo>
                      <a:pt x="67" y="35"/>
                    </a:lnTo>
                    <a:lnTo>
                      <a:pt x="66" y="30"/>
                    </a:lnTo>
                    <a:lnTo>
                      <a:pt x="63" y="26"/>
                    </a:lnTo>
                    <a:lnTo>
                      <a:pt x="59" y="24"/>
                    </a:lnTo>
                    <a:lnTo>
                      <a:pt x="53" y="23"/>
                    </a:lnTo>
                    <a:lnTo>
                      <a:pt x="32" y="23"/>
                    </a:lnTo>
                    <a:lnTo>
                      <a:pt x="32" y="46"/>
                    </a:lnTo>
                    <a:close/>
                    <a:moveTo>
                      <a:pt x="72" y="80"/>
                    </a:moveTo>
                    <a:lnTo>
                      <a:pt x="72" y="80"/>
                    </a:lnTo>
                    <a:lnTo>
                      <a:pt x="71" y="75"/>
                    </a:lnTo>
                    <a:lnTo>
                      <a:pt x="69" y="72"/>
                    </a:lnTo>
                    <a:lnTo>
                      <a:pt x="64" y="69"/>
                    </a:lnTo>
                    <a:lnTo>
                      <a:pt x="58" y="69"/>
                    </a:lnTo>
                    <a:lnTo>
                      <a:pt x="32" y="69"/>
                    </a:lnTo>
                    <a:lnTo>
                      <a:pt x="32" y="92"/>
                    </a:lnTo>
                    <a:lnTo>
                      <a:pt x="58" y="92"/>
                    </a:lnTo>
                    <a:lnTo>
                      <a:pt x="64" y="91"/>
                    </a:lnTo>
                    <a:lnTo>
                      <a:pt x="69" y="89"/>
                    </a:lnTo>
                    <a:lnTo>
                      <a:pt x="71" y="85"/>
                    </a:lnTo>
                    <a:lnTo>
                      <a:pt x="72" y="8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1" name="Freeform 19">
                <a:extLst>
                  <a:ext uri="{FF2B5EF4-FFF2-40B4-BE49-F238E27FC236}">
                    <a16:creationId xmlns:a16="http://schemas.microsoft.com/office/drawing/2014/main" id="{9908798B-3AAB-4B15-BFFB-9894A63A042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664829" y="1535113"/>
                <a:ext cx="115888" cy="90487"/>
              </a:xfrm>
              <a:custGeom>
                <a:avLst/>
                <a:gdLst>
                  <a:gd name="T0" fmla="*/ 72529 w 147"/>
                  <a:gd name="T1" fmla="*/ 36195 h 115"/>
                  <a:gd name="T2" fmla="*/ 72529 w 147"/>
                  <a:gd name="T3" fmla="*/ 36195 h 115"/>
                  <a:gd name="T4" fmla="*/ 76470 w 147"/>
                  <a:gd name="T5" fmla="*/ 41703 h 115"/>
                  <a:gd name="T6" fmla="*/ 79624 w 147"/>
                  <a:gd name="T7" fmla="*/ 47211 h 115"/>
                  <a:gd name="T8" fmla="*/ 81200 w 147"/>
                  <a:gd name="T9" fmla="*/ 52719 h 115"/>
                  <a:gd name="T10" fmla="*/ 81200 w 147"/>
                  <a:gd name="T11" fmla="*/ 59013 h 115"/>
                  <a:gd name="T12" fmla="*/ 81200 w 147"/>
                  <a:gd name="T13" fmla="*/ 59013 h 115"/>
                  <a:gd name="T14" fmla="*/ 81200 w 147"/>
                  <a:gd name="T15" fmla="*/ 65308 h 115"/>
                  <a:gd name="T16" fmla="*/ 78835 w 147"/>
                  <a:gd name="T17" fmla="*/ 71603 h 115"/>
                  <a:gd name="T18" fmla="*/ 75682 w 147"/>
                  <a:gd name="T19" fmla="*/ 77898 h 115"/>
                  <a:gd name="T20" fmla="*/ 70952 w 147"/>
                  <a:gd name="T21" fmla="*/ 82619 h 115"/>
                  <a:gd name="T22" fmla="*/ 70952 w 147"/>
                  <a:gd name="T23" fmla="*/ 82619 h 115"/>
                  <a:gd name="T24" fmla="*/ 64645 w 147"/>
                  <a:gd name="T25" fmla="*/ 86553 h 115"/>
                  <a:gd name="T26" fmla="*/ 58338 w 147"/>
                  <a:gd name="T27" fmla="*/ 88913 h 115"/>
                  <a:gd name="T28" fmla="*/ 51243 w 147"/>
                  <a:gd name="T29" fmla="*/ 90487 h 115"/>
                  <a:gd name="T30" fmla="*/ 43359 w 147"/>
                  <a:gd name="T31" fmla="*/ 90487 h 115"/>
                  <a:gd name="T32" fmla="*/ 0 w 147"/>
                  <a:gd name="T33" fmla="*/ 90487 h 115"/>
                  <a:gd name="T34" fmla="*/ 0 w 147"/>
                  <a:gd name="T35" fmla="*/ 787 h 115"/>
                  <a:gd name="T36" fmla="*/ 25227 w 147"/>
                  <a:gd name="T37" fmla="*/ 787 h 115"/>
                  <a:gd name="T38" fmla="*/ 25227 w 147"/>
                  <a:gd name="T39" fmla="*/ 29113 h 115"/>
                  <a:gd name="T40" fmla="*/ 46513 w 147"/>
                  <a:gd name="T41" fmla="*/ 29113 h 115"/>
                  <a:gd name="T42" fmla="*/ 46513 w 147"/>
                  <a:gd name="T43" fmla="*/ 29113 h 115"/>
                  <a:gd name="T44" fmla="*/ 53608 w 147"/>
                  <a:gd name="T45" fmla="*/ 29113 h 115"/>
                  <a:gd name="T46" fmla="*/ 59915 w 147"/>
                  <a:gd name="T47" fmla="*/ 30687 h 115"/>
                  <a:gd name="T48" fmla="*/ 66222 w 147"/>
                  <a:gd name="T49" fmla="*/ 33047 h 115"/>
                  <a:gd name="T50" fmla="*/ 72529 w 147"/>
                  <a:gd name="T51" fmla="*/ 36195 h 115"/>
                  <a:gd name="T52" fmla="*/ 72529 w 147"/>
                  <a:gd name="T53" fmla="*/ 36195 h 115"/>
                  <a:gd name="T54" fmla="*/ 52031 w 147"/>
                  <a:gd name="T55" fmla="*/ 69242 h 115"/>
                  <a:gd name="T56" fmla="*/ 52031 w 147"/>
                  <a:gd name="T57" fmla="*/ 69242 h 115"/>
                  <a:gd name="T58" fmla="*/ 53608 w 147"/>
                  <a:gd name="T59" fmla="*/ 66882 h 115"/>
                  <a:gd name="T60" fmla="*/ 55185 w 147"/>
                  <a:gd name="T61" fmla="*/ 64521 h 115"/>
                  <a:gd name="T62" fmla="*/ 55973 w 147"/>
                  <a:gd name="T63" fmla="*/ 62161 h 115"/>
                  <a:gd name="T64" fmla="*/ 55973 w 147"/>
                  <a:gd name="T65" fmla="*/ 59800 h 115"/>
                  <a:gd name="T66" fmla="*/ 55973 w 147"/>
                  <a:gd name="T67" fmla="*/ 59800 h 115"/>
                  <a:gd name="T68" fmla="*/ 55973 w 147"/>
                  <a:gd name="T69" fmla="*/ 56653 h 115"/>
                  <a:gd name="T70" fmla="*/ 55185 w 147"/>
                  <a:gd name="T71" fmla="*/ 54292 h 115"/>
                  <a:gd name="T72" fmla="*/ 53608 w 147"/>
                  <a:gd name="T73" fmla="*/ 52719 h 115"/>
                  <a:gd name="T74" fmla="*/ 52031 w 147"/>
                  <a:gd name="T75" fmla="*/ 50358 h 115"/>
                  <a:gd name="T76" fmla="*/ 50455 w 147"/>
                  <a:gd name="T77" fmla="*/ 49571 h 115"/>
                  <a:gd name="T78" fmla="*/ 48090 w 147"/>
                  <a:gd name="T79" fmla="*/ 48784 h 115"/>
                  <a:gd name="T80" fmla="*/ 41783 w 147"/>
                  <a:gd name="T81" fmla="*/ 47997 h 115"/>
                  <a:gd name="T82" fmla="*/ 25227 w 147"/>
                  <a:gd name="T83" fmla="*/ 47997 h 115"/>
                  <a:gd name="T84" fmla="*/ 25227 w 147"/>
                  <a:gd name="T85" fmla="*/ 72390 h 115"/>
                  <a:gd name="T86" fmla="*/ 41783 w 147"/>
                  <a:gd name="T87" fmla="*/ 72390 h 115"/>
                  <a:gd name="T88" fmla="*/ 41783 w 147"/>
                  <a:gd name="T89" fmla="*/ 72390 h 115"/>
                  <a:gd name="T90" fmla="*/ 44936 w 147"/>
                  <a:gd name="T91" fmla="*/ 72390 h 115"/>
                  <a:gd name="T92" fmla="*/ 47301 w 147"/>
                  <a:gd name="T93" fmla="*/ 71603 h 115"/>
                  <a:gd name="T94" fmla="*/ 49666 w 147"/>
                  <a:gd name="T95" fmla="*/ 70816 h 115"/>
                  <a:gd name="T96" fmla="*/ 52031 w 147"/>
                  <a:gd name="T97" fmla="*/ 69242 h 115"/>
                  <a:gd name="T98" fmla="*/ 52031 w 147"/>
                  <a:gd name="T99" fmla="*/ 69242 h 115"/>
                  <a:gd name="T100" fmla="*/ 91449 w 147"/>
                  <a:gd name="T101" fmla="*/ 0 h 115"/>
                  <a:gd name="T102" fmla="*/ 115888 w 147"/>
                  <a:gd name="T103" fmla="*/ 0 h 115"/>
                  <a:gd name="T104" fmla="*/ 115888 w 147"/>
                  <a:gd name="T105" fmla="*/ 90487 h 115"/>
                  <a:gd name="T106" fmla="*/ 91449 w 147"/>
                  <a:gd name="T107" fmla="*/ 90487 h 115"/>
                  <a:gd name="T108" fmla="*/ 91449 w 147"/>
                  <a:gd name="T109" fmla="*/ 0 h 115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</a:gdLst>
                <a:ahLst/>
                <a:cxnLst>
                  <a:cxn ang="T110">
                    <a:pos x="T0" y="T1"/>
                  </a:cxn>
                  <a:cxn ang="T111">
                    <a:pos x="T2" y="T3"/>
                  </a:cxn>
                  <a:cxn ang="T112">
                    <a:pos x="T4" y="T5"/>
                  </a:cxn>
                  <a:cxn ang="T113">
                    <a:pos x="T6" y="T7"/>
                  </a:cxn>
                  <a:cxn ang="T114">
                    <a:pos x="T8" y="T9"/>
                  </a:cxn>
                  <a:cxn ang="T115">
                    <a:pos x="T10" y="T11"/>
                  </a:cxn>
                  <a:cxn ang="T116">
                    <a:pos x="T12" y="T13"/>
                  </a:cxn>
                  <a:cxn ang="T117">
                    <a:pos x="T14" y="T15"/>
                  </a:cxn>
                  <a:cxn ang="T118">
                    <a:pos x="T16" y="T17"/>
                  </a:cxn>
                  <a:cxn ang="T119">
                    <a:pos x="T18" y="T19"/>
                  </a:cxn>
                  <a:cxn ang="T120">
                    <a:pos x="T20" y="T21"/>
                  </a:cxn>
                  <a:cxn ang="T121">
                    <a:pos x="T22" y="T23"/>
                  </a:cxn>
                  <a:cxn ang="T122">
                    <a:pos x="T24" y="T25"/>
                  </a:cxn>
                  <a:cxn ang="T123">
                    <a:pos x="T26" y="T27"/>
                  </a:cxn>
                  <a:cxn ang="T124">
                    <a:pos x="T28" y="T29"/>
                  </a:cxn>
                  <a:cxn ang="T125">
                    <a:pos x="T30" y="T31"/>
                  </a:cxn>
                  <a:cxn ang="T126">
                    <a:pos x="T32" y="T33"/>
                  </a:cxn>
                  <a:cxn ang="T127">
                    <a:pos x="T34" y="T35"/>
                  </a:cxn>
                  <a:cxn ang="T128">
                    <a:pos x="T36" y="T37"/>
                  </a:cxn>
                  <a:cxn ang="T129">
                    <a:pos x="T38" y="T39"/>
                  </a:cxn>
                  <a:cxn ang="T130">
                    <a:pos x="T40" y="T41"/>
                  </a:cxn>
                  <a:cxn ang="T131">
                    <a:pos x="T42" y="T43"/>
                  </a:cxn>
                  <a:cxn ang="T132">
                    <a:pos x="T44" y="T45"/>
                  </a:cxn>
                  <a:cxn ang="T133">
                    <a:pos x="T46" y="T47"/>
                  </a:cxn>
                  <a:cxn ang="T134">
                    <a:pos x="T48" y="T49"/>
                  </a:cxn>
                  <a:cxn ang="T135">
                    <a:pos x="T50" y="T51"/>
                  </a:cxn>
                  <a:cxn ang="T136">
                    <a:pos x="T52" y="T53"/>
                  </a:cxn>
                  <a:cxn ang="T137">
                    <a:pos x="T54" y="T55"/>
                  </a:cxn>
                  <a:cxn ang="T138">
                    <a:pos x="T56" y="T57"/>
                  </a:cxn>
                  <a:cxn ang="T139">
                    <a:pos x="T58" y="T59"/>
                  </a:cxn>
                  <a:cxn ang="T140">
                    <a:pos x="T60" y="T61"/>
                  </a:cxn>
                  <a:cxn ang="T141">
                    <a:pos x="T62" y="T63"/>
                  </a:cxn>
                  <a:cxn ang="T142">
                    <a:pos x="T64" y="T65"/>
                  </a:cxn>
                  <a:cxn ang="T143">
                    <a:pos x="T66" y="T67"/>
                  </a:cxn>
                  <a:cxn ang="T144">
                    <a:pos x="T68" y="T69"/>
                  </a:cxn>
                  <a:cxn ang="T145">
                    <a:pos x="T70" y="T71"/>
                  </a:cxn>
                  <a:cxn ang="T146">
                    <a:pos x="T72" y="T73"/>
                  </a:cxn>
                  <a:cxn ang="T147">
                    <a:pos x="T74" y="T75"/>
                  </a:cxn>
                  <a:cxn ang="T148">
                    <a:pos x="T76" y="T77"/>
                  </a:cxn>
                  <a:cxn ang="T149">
                    <a:pos x="T78" y="T79"/>
                  </a:cxn>
                  <a:cxn ang="T150">
                    <a:pos x="T80" y="T81"/>
                  </a:cxn>
                  <a:cxn ang="T151">
                    <a:pos x="T82" y="T83"/>
                  </a:cxn>
                  <a:cxn ang="T152">
                    <a:pos x="T84" y="T85"/>
                  </a:cxn>
                  <a:cxn ang="T153">
                    <a:pos x="T86" y="T87"/>
                  </a:cxn>
                  <a:cxn ang="T154">
                    <a:pos x="T88" y="T89"/>
                  </a:cxn>
                  <a:cxn ang="T155">
                    <a:pos x="T90" y="T91"/>
                  </a:cxn>
                  <a:cxn ang="T156">
                    <a:pos x="T92" y="T93"/>
                  </a:cxn>
                  <a:cxn ang="T157">
                    <a:pos x="T94" y="T95"/>
                  </a:cxn>
                  <a:cxn ang="T158">
                    <a:pos x="T96" y="T97"/>
                  </a:cxn>
                  <a:cxn ang="T159">
                    <a:pos x="T98" y="T99"/>
                  </a:cxn>
                  <a:cxn ang="T160">
                    <a:pos x="T100" y="T101"/>
                  </a:cxn>
                  <a:cxn ang="T161">
                    <a:pos x="T102" y="T103"/>
                  </a:cxn>
                  <a:cxn ang="T162">
                    <a:pos x="T104" y="T105"/>
                  </a:cxn>
                  <a:cxn ang="T163">
                    <a:pos x="T106" y="T107"/>
                  </a:cxn>
                  <a:cxn ang="T164">
                    <a:pos x="T108" y="T109"/>
                  </a:cxn>
                </a:cxnLst>
                <a:rect l="0" t="0" r="r" b="b"/>
                <a:pathLst>
                  <a:path w="147" h="115">
                    <a:moveTo>
                      <a:pt x="92" y="46"/>
                    </a:moveTo>
                    <a:lnTo>
                      <a:pt x="92" y="46"/>
                    </a:lnTo>
                    <a:lnTo>
                      <a:pt x="97" y="53"/>
                    </a:lnTo>
                    <a:lnTo>
                      <a:pt x="101" y="60"/>
                    </a:lnTo>
                    <a:lnTo>
                      <a:pt x="103" y="67"/>
                    </a:lnTo>
                    <a:lnTo>
                      <a:pt x="103" y="75"/>
                    </a:lnTo>
                    <a:lnTo>
                      <a:pt x="103" y="83"/>
                    </a:lnTo>
                    <a:lnTo>
                      <a:pt x="100" y="91"/>
                    </a:lnTo>
                    <a:lnTo>
                      <a:pt x="96" y="99"/>
                    </a:lnTo>
                    <a:lnTo>
                      <a:pt x="90" y="105"/>
                    </a:lnTo>
                    <a:lnTo>
                      <a:pt x="82" y="110"/>
                    </a:lnTo>
                    <a:lnTo>
                      <a:pt x="74" y="113"/>
                    </a:lnTo>
                    <a:lnTo>
                      <a:pt x="65" y="115"/>
                    </a:lnTo>
                    <a:lnTo>
                      <a:pt x="55" y="115"/>
                    </a:lnTo>
                    <a:lnTo>
                      <a:pt x="0" y="115"/>
                    </a:lnTo>
                    <a:lnTo>
                      <a:pt x="0" y="1"/>
                    </a:lnTo>
                    <a:lnTo>
                      <a:pt x="32" y="1"/>
                    </a:lnTo>
                    <a:lnTo>
                      <a:pt x="32" y="37"/>
                    </a:lnTo>
                    <a:lnTo>
                      <a:pt x="59" y="37"/>
                    </a:lnTo>
                    <a:lnTo>
                      <a:pt x="68" y="37"/>
                    </a:lnTo>
                    <a:lnTo>
                      <a:pt x="76" y="39"/>
                    </a:lnTo>
                    <a:lnTo>
                      <a:pt x="84" y="42"/>
                    </a:lnTo>
                    <a:lnTo>
                      <a:pt x="92" y="46"/>
                    </a:lnTo>
                    <a:close/>
                    <a:moveTo>
                      <a:pt x="66" y="88"/>
                    </a:moveTo>
                    <a:lnTo>
                      <a:pt x="66" y="88"/>
                    </a:lnTo>
                    <a:lnTo>
                      <a:pt x="68" y="85"/>
                    </a:lnTo>
                    <a:lnTo>
                      <a:pt x="70" y="82"/>
                    </a:lnTo>
                    <a:lnTo>
                      <a:pt x="71" y="79"/>
                    </a:lnTo>
                    <a:lnTo>
                      <a:pt x="71" y="76"/>
                    </a:lnTo>
                    <a:lnTo>
                      <a:pt x="71" y="72"/>
                    </a:lnTo>
                    <a:lnTo>
                      <a:pt x="70" y="69"/>
                    </a:lnTo>
                    <a:lnTo>
                      <a:pt x="68" y="67"/>
                    </a:lnTo>
                    <a:lnTo>
                      <a:pt x="66" y="64"/>
                    </a:lnTo>
                    <a:lnTo>
                      <a:pt x="64" y="63"/>
                    </a:lnTo>
                    <a:lnTo>
                      <a:pt x="61" y="62"/>
                    </a:lnTo>
                    <a:lnTo>
                      <a:pt x="53" y="61"/>
                    </a:lnTo>
                    <a:lnTo>
                      <a:pt x="32" y="61"/>
                    </a:lnTo>
                    <a:lnTo>
                      <a:pt x="32" y="92"/>
                    </a:lnTo>
                    <a:lnTo>
                      <a:pt x="53" y="92"/>
                    </a:lnTo>
                    <a:lnTo>
                      <a:pt x="57" y="92"/>
                    </a:lnTo>
                    <a:lnTo>
                      <a:pt x="60" y="91"/>
                    </a:lnTo>
                    <a:lnTo>
                      <a:pt x="63" y="90"/>
                    </a:lnTo>
                    <a:lnTo>
                      <a:pt x="66" y="88"/>
                    </a:lnTo>
                    <a:close/>
                    <a:moveTo>
                      <a:pt x="116" y="0"/>
                    </a:moveTo>
                    <a:lnTo>
                      <a:pt x="147" y="0"/>
                    </a:lnTo>
                    <a:lnTo>
                      <a:pt x="147" y="115"/>
                    </a:lnTo>
                    <a:lnTo>
                      <a:pt x="116" y="115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2" name="Freeform 20">
                <a:extLst>
                  <a:ext uri="{FF2B5EF4-FFF2-40B4-BE49-F238E27FC236}">
                    <a16:creationId xmlns:a16="http://schemas.microsoft.com/office/drawing/2014/main" id="{3B3B9BF9-4855-4FC2-9306-00FE1AF5B5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02941" y="1535113"/>
                <a:ext cx="74613" cy="90487"/>
              </a:xfrm>
              <a:custGeom>
                <a:avLst/>
                <a:gdLst>
                  <a:gd name="T0" fmla="*/ 74613 w 92"/>
                  <a:gd name="T1" fmla="*/ 70816 h 115"/>
                  <a:gd name="T2" fmla="*/ 74613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72991 w 92"/>
                  <a:gd name="T9" fmla="*/ 0 h 115"/>
                  <a:gd name="T10" fmla="*/ 72991 w 92"/>
                  <a:gd name="T11" fmla="*/ 19671 h 115"/>
                  <a:gd name="T12" fmla="*/ 25952 w 92"/>
                  <a:gd name="T13" fmla="*/ 19671 h 115"/>
                  <a:gd name="T14" fmla="*/ 25952 w 92"/>
                  <a:gd name="T15" fmla="*/ 34621 h 115"/>
                  <a:gd name="T16" fmla="*/ 67314 w 92"/>
                  <a:gd name="T17" fmla="*/ 34621 h 115"/>
                  <a:gd name="T18" fmla="*/ 67314 w 92"/>
                  <a:gd name="T19" fmla="*/ 54292 h 115"/>
                  <a:gd name="T20" fmla="*/ 25952 w 92"/>
                  <a:gd name="T21" fmla="*/ 54292 h 115"/>
                  <a:gd name="T22" fmla="*/ 25952 w 92"/>
                  <a:gd name="T23" fmla="*/ 70816 h 115"/>
                  <a:gd name="T24" fmla="*/ 74613 w 92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90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2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3" name="Freeform 21">
                <a:extLst>
                  <a:ext uri="{FF2B5EF4-FFF2-40B4-BE49-F238E27FC236}">
                    <a16:creationId xmlns:a16="http://schemas.microsoft.com/office/drawing/2014/main" id="{7DC20C1D-53D6-40CB-B810-D62DCDC3197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934704" y="1535113"/>
                <a:ext cx="82550" cy="90487"/>
              </a:xfrm>
              <a:custGeom>
                <a:avLst/>
                <a:gdLst>
                  <a:gd name="T0" fmla="*/ 62706 w 104"/>
                  <a:gd name="T1" fmla="*/ 3934 h 115"/>
                  <a:gd name="T2" fmla="*/ 62706 w 104"/>
                  <a:gd name="T3" fmla="*/ 3934 h 115"/>
                  <a:gd name="T4" fmla="*/ 67469 w 104"/>
                  <a:gd name="T5" fmla="*/ 6295 h 115"/>
                  <a:gd name="T6" fmla="*/ 71438 w 104"/>
                  <a:gd name="T7" fmla="*/ 9442 h 115"/>
                  <a:gd name="T8" fmla="*/ 74613 w 104"/>
                  <a:gd name="T9" fmla="*/ 12589 h 115"/>
                  <a:gd name="T10" fmla="*/ 77788 w 104"/>
                  <a:gd name="T11" fmla="*/ 15737 h 115"/>
                  <a:gd name="T12" fmla="*/ 77788 w 104"/>
                  <a:gd name="T13" fmla="*/ 15737 h 115"/>
                  <a:gd name="T14" fmla="*/ 80169 w 104"/>
                  <a:gd name="T15" fmla="*/ 21245 h 115"/>
                  <a:gd name="T16" fmla="*/ 82550 w 104"/>
                  <a:gd name="T17" fmla="*/ 27540 h 115"/>
                  <a:gd name="T18" fmla="*/ 82550 w 104"/>
                  <a:gd name="T19" fmla="*/ 33834 h 115"/>
                  <a:gd name="T20" fmla="*/ 82550 w 104"/>
                  <a:gd name="T21" fmla="*/ 40129 h 115"/>
                  <a:gd name="T22" fmla="*/ 80963 w 104"/>
                  <a:gd name="T23" fmla="*/ 46424 h 115"/>
                  <a:gd name="T24" fmla="*/ 77788 w 104"/>
                  <a:gd name="T25" fmla="*/ 51932 h 115"/>
                  <a:gd name="T26" fmla="*/ 73819 w 104"/>
                  <a:gd name="T27" fmla="*/ 56653 h 115"/>
                  <a:gd name="T28" fmla="*/ 69056 w 104"/>
                  <a:gd name="T29" fmla="*/ 60587 h 115"/>
                  <a:gd name="T30" fmla="*/ 69056 w 104"/>
                  <a:gd name="T31" fmla="*/ 60587 h 115"/>
                  <a:gd name="T32" fmla="*/ 62706 w 104"/>
                  <a:gd name="T33" fmla="*/ 63734 h 115"/>
                  <a:gd name="T34" fmla="*/ 62706 w 104"/>
                  <a:gd name="T35" fmla="*/ 63734 h 115"/>
                  <a:gd name="T36" fmla="*/ 57150 w 104"/>
                  <a:gd name="T37" fmla="*/ 65308 h 115"/>
                  <a:gd name="T38" fmla="*/ 52388 w 104"/>
                  <a:gd name="T39" fmla="*/ 66882 h 115"/>
                  <a:gd name="T40" fmla="*/ 46831 w 104"/>
                  <a:gd name="T41" fmla="*/ 66882 h 115"/>
                  <a:gd name="T42" fmla="*/ 41275 w 104"/>
                  <a:gd name="T43" fmla="*/ 67669 h 115"/>
                  <a:gd name="T44" fmla="*/ 25400 w 104"/>
                  <a:gd name="T45" fmla="*/ 67669 h 115"/>
                  <a:gd name="T46" fmla="*/ 25400 w 104"/>
                  <a:gd name="T47" fmla="*/ 90487 h 115"/>
                  <a:gd name="T48" fmla="*/ 0 w 104"/>
                  <a:gd name="T49" fmla="*/ 90487 h 115"/>
                  <a:gd name="T50" fmla="*/ 0 w 104"/>
                  <a:gd name="T51" fmla="*/ 0 h 115"/>
                  <a:gd name="T52" fmla="*/ 41275 w 104"/>
                  <a:gd name="T53" fmla="*/ 0 h 115"/>
                  <a:gd name="T54" fmla="*/ 41275 w 104"/>
                  <a:gd name="T55" fmla="*/ 0 h 115"/>
                  <a:gd name="T56" fmla="*/ 46831 w 104"/>
                  <a:gd name="T57" fmla="*/ 787 h 115"/>
                  <a:gd name="T58" fmla="*/ 52388 w 104"/>
                  <a:gd name="T59" fmla="*/ 1574 h 115"/>
                  <a:gd name="T60" fmla="*/ 57944 w 104"/>
                  <a:gd name="T61" fmla="*/ 2361 h 115"/>
                  <a:gd name="T62" fmla="*/ 62706 w 104"/>
                  <a:gd name="T63" fmla="*/ 3934 h 115"/>
                  <a:gd name="T64" fmla="*/ 62706 w 104"/>
                  <a:gd name="T65" fmla="*/ 3934 h 115"/>
                  <a:gd name="T66" fmla="*/ 51594 w 104"/>
                  <a:gd name="T67" fmla="*/ 44063 h 115"/>
                  <a:gd name="T68" fmla="*/ 51594 w 104"/>
                  <a:gd name="T69" fmla="*/ 44063 h 115"/>
                  <a:gd name="T70" fmla="*/ 53181 w 104"/>
                  <a:gd name="T71" fmla="*/ 41703 h 115"/>
                  <a:gd name="T72" fmla="*/ 54769 w 104"/>
                  <a:gd name="T73" fmla="*/ 39342 h 115"/>
                  <a:gd name="T74" fmla="*/ 55563 w 104"/>
                  <a:gd name="T75" fmla="*/ 36195 h 115"/>
                  <a:gd name="T76" fmla="*/ 55563 w 104"/>
                  <a:gd name="T77" fmla="*/ 33834 h 115"/>
                  <a:gd name="T78" fmla="*/ 55563 w 104"/>
                  <a:gd name="T79" fmla="*/ 33834 h 115"/>
                  <a:gd name="T80" fmla="*/ 55563 w 104"/>
                  <a:gd name="T81" fmla="*/ 30687 h 115"/>
                  <a:gd name="T82" fmla="*/ 54769 w 104"/>
                  <a:gd name="T83" fmla="*/ 28326 h 115"/>
                  <a:gd name="T84" fmla="*/ 53181 w 104"/>
                  <a:gd name="T85" fmla="*/ 25966 h 115"/>
                  <a:gd name="T86" fmla="*/ 51594 w 104"/>
                  <a:gd name="T87" fmla="*/ 23605 h 115"/>
                  <a:gd name="T88" fmla="*/ 51594 w 104"/>
                  <a:gd name="T89" fmla="*/ 23605 h 115"/>
                  <a:gd name="T90" fmla="*/ 49213 w 104"/>
                  <a:gd name="T91" fmla="*/ 22032 h 115"/>
                  <a:gd name="T92" fmla="*/ 46038 w 104"/>
                  <a:gd name="T93" fmla="*/ 21245 h 115"/>
                  <a:gd name="T94" fmla="*/ 42863 w 104"/>
                  <a:gd name="T95" fmla="*/ 20458 h 115"/>
                  <a:gd name="T96" fmla="*/ 39688 w 104"/>
                  <a:gd name="T97" fmla="*/ 20458 h 115"/>
                  <a:gd name="T98" fmla="*/ 25400 w 104"/>
                  <a:gd name="T99" fmla="*/ 20458 h 115"/>
                  <a:gd name="T100" fmla="*/ 25400 w 104"/>
                  <a:gd name="T101" fmla="*/ 47211 h 115"/>
                  <a:gd name="T102" fmla="*/ 39688 w 104"/>
                  <a:gd name="T103" fmla="*/ 47211 h 115"/>
                  <a:gd name="T104" fmla="*/ 39688 w 104"/>
                  <a:gd name="T105" fmla="*/ 47211 h 115"/>
                  <a:gd name="T106" fmla="*/ 42863 w 104"/>
                  <a:gd name="T107" fmla="*/ 47211 h 115"/>
                  <a:gd name="T108" fmla="*/ 46038 w 104"/>
                  <a:gd name="T109" fmla="*/ 46424 h 115"/>
                  <a:gd name="T110" fmla="*/ 49213 w 104"/>
                  <a:gd name="T111" fmla="*/ 45637 h 115"/>
                  <a:gd name="T112" fmla="*/ 51594 w 104"/>
                  <a:gd name="T113" fmla="*/ 44063 h 115"/>
                  <a:gd name="T114" fmla="*/ 51594 w 104"/>
                  <a:gd name="T115" fmla="*/ 44063 h 1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04" h="115">
                    <a:moveTo>
                      <a:pt x="79" y="5"/>
                    </a:moveTo>
                    <a:lnTo>
                      <a:pt x="79" y="5"/>
                    </a:lnTo>
                    <a:lnTo>
                      <a:pt x="85" y="8"/>
                    </a:lnTo>
                    <a:lnTo>
                      <a:pt x="90" y="12"/>
                    </a:lnTo>
                    <a:lnTo>
                      <a:pt x="94" y="16"/>
                    </a:lnTo>
                    <a:lnTo>
                      <a:pt x="98" y="20"/>
                    </a:lnTo>
                    <a:lnTo>
                      <a:pt x="101" y="27"/>
                    </a:lnTo>
                    <a:lnTo>
                      <a:pt x="104" y="35"/>
                    </a:lnTo>
                    <a:lnTo>
                      <a:pt x="104" y="43"/>
                    </a:lnTo>
                    <a:lnTo>
                      <a:pt x="104" y="51"/>
                    </a:lnTo>
                    <a:lnTo>
                      <a:pt x="102" y="59"/>
                    </a:lnTo>
                    <a:lnTo>
                      <a:pt x="98" y="66"/>
                    </a:lnTo>
                    <a:lnTo>
                      <a:pt x="93" y="72"/>
                    </a:lnTo>
                    <a:lnTo>
                      <a:pt x="87" y="77"/>
                    </a:lnTo>
                    <a:lnTo>
                      <a:pt x="79" y="81"/>
                    </a:lnTo>
                    <a:lnTo>
                      <a:pt x="72" y="83"/>
                    </a:lnTo>
                    <a:lnTo>
                      <a:pt x="66" y="85"/>
                    </a:lnTo>
                    <a:lnTo>
                      <a:pt x="59" y="85"/>
                    </a:lnTo>
                    <a:lnTo>
                      <a:pt x="52" y="86"/>
                    </a:lnTo>
                    <a:lnTo>
                      <a:pt x="32" y="86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52" y="0"/>
                    </a:lnTo>
                    <a:lnTo>
                      <a:pt x="59" y="1"/>
                    </a:lnTo>
                    <a:lnTo>
                      <a:pt x="66" y="2"/>
                    </a:lnTo>
                    <a:lnTo>
                      <a:pt x="73" y="3"/>
                    </a:lnTo>
                    <a:lnTo>
                      <a:pt x="79" y="5"/>
                    </a:lnTo>
                    <a:close/>
                    <a:moveTo>
                      <a:pt x="65" y="56"/>
                    </a:moveTo>
                    <a:lnTo>
                      <a:pt x="65" y="56"/>
                    </a:lnTo>
                    <a:lnTo>
                      <a:pt x="67" y="53"/>
                    </a:lnTo>
                    <a:lnTo>
                      <a:pt x="69" y="50"/>
                    </a:lnTo>
                    <a:lnTo>
                      <a:pt x="70" y="46"/>
                    </a:lnTo>
                    <a:lnTo>
                      <a:pt x="70" y="43"/>
                    </a:lnTo>
                    <a:lnTo>
                      <a:pt x="70" y="39"/>
                    </a:lnTo>
                    <a:lnTo>
                      <a:pt x="69" y="36"/>
                    </a:lnTo>
                    <a:lnTo>
                      <a:pt x="67" y="33"/>
                    </a:lnTo>
                    <a:lnTo>
                      <a:pt x="65" y="30"/>
                    </a:lnTo>
                    <a:lnTo>
                      <a:pt x="62" y="28"/>
                    </a:lnTo>
                    <a:lnTo>
                      <a:pt x="58" y="27"/>
                    </a:lnTo>
                    <a:lnTo>
                      <a:pt x="54" y="26"/>
                    </a:lnTo>
                    <a:lnTo>
                      <a:pt x="50" y="26"/>
                    </a:lnTo>
                    <a:lnTo>
                      <a:pt x="32" y="26"/>
                    </a:lnTo>
                    <a:lnTo>
                      <a:pt x="32" y="60"/>
                    </a:lnTo>
                    <a:lnTo>
                      <a:pt x="50" y="60"/>
                    </a:lnTo>
                    <a:lnTo>
                      <a:pt x="54" y="60"/>
                    </a:lnTo>
                    <a:lnTo>
                      <a:pt x="58" y="59"/>
                    </a:lnTo>
                    <a:lnTo>
                      <a:pt x="62" y="58"/>
                    </a:lnTo>
                    <a:lnTo>
                      <a:pt x="65" y="5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4" name="Freeform 22">
                <a:extLst>
                  <a:ext uri="{FF2B5EF4-FFF2-40B4-BE49-F238E27FC236}">
                    <a16:creationId xmlns:a16="http://schemas.microsoft.com/office/drawing/2014/main" id="{D53A70E6-4A42-4115-9446-76ADBB8924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029954" y="1535113"/>
                <a:ext cx="74613" cy="90487"/>
              </a:xfrm>
              <a:custGeom>
                <a:avLst/>
                <a:gdLst>
                  <a:gd name="T0" fmla="*/ 74613 w 93"/>
                  <a:gd name="T1" fmla="*/ 70816 h 115"/>
                  <a:gd name="T2" fmla="*/ 74613 w 93"/>
                  <a:gd name="T3" fmla="*/ 90487 h 115"/>
                  <a:gd name="T4" fmla="*/ 0 w 93"/>
                  <a:gd name="T5" fmla="*/ 90487 h 115"/>
                  <a:gd name="T6" fmla="*/ 0 w 93"/>
                  <a:gd name="T7" fmla="*/ 0 h 115"/>
                  <a:gd name="T8" fmla="*/ 73008 w 93"/>
                  <a:gd name="T9" fmla="*/ 0 h 115"/>
                  <a:gd name="T10" fmla="*/ 73008 w 93"/>
                  <a:gd name="T11" fmla="*/ 19671 h 115"/>
                  <a:gd name="T12" fmla="*/ 25673 w 93"/>
                  <a:gd name="T13" fmla="*/ 19671 h 115"/>
                  <a:gd name="T14" fmla="*/ 25673 w 93"/>
                  <a:gd name="T15" fmla="*/ 34621 h 115"/>
                  <a:gd name="T16" fmla="*/ 66590 w 93"/>
                  <a:gd name="T17" fmla="*/ 34621 h 115"/>
                  <a:gd name="T18" fmla="*/ 66590 w 93"/>
                  <a:gd name="T19" fmla="*/ 54292 h 115"/>
                  <a:gd name="T20" fmla="*/ 25673 w 93"/>
                  <a:gd name="T21" fmla="*/ 54292 h 115"/>
                  <a:gd name="T22" fmla="*/ 25673 w 93"/>
                  <a:gd name="T23" fmla="*/ 70816 h 115"/>
                  <a:gd name="T24" fmla="*/ 74613 w 93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3" h="115">
                    <a:moveTo>
                      <a:pt x="93" y="90"/>
                    </a:moveTo>
                    <a:lnTo>
                      <a:pt x="93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1" y="0"/>
                    </a:lnTo>
                    <a:lnTo>
                      <a:pt x="91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3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5" name="Freeform 23">
                <a:extLst>
                  <a:ext uri="{FF2B5EF4-FFF2-40B4-BE49-F238E27FC236}">
                    <a16:creationId xmlns:a16="http://schemas.microsoft.com/office/drawing/2014/main" id="{927CF907-77BA-4071-83F0-CEF399029AA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22029" y="1535113"/>
                <a:ext cx="122238" cy="90487"/>
              </a:xfrm>
              <a:custGeom>
                <a:avLst/>
                <a:gdLst>
                  <a:gd name="T0" fmla="*/ 122238 w 155"/>
                  <a:gd name="T1" fmla="*/ 0 h 115"/>
                  <a:gd name="T2" fmla="*/ 122238 w 155"/>
                  <a:gd name="T3" fmla="*/ 90487 h 115"/>
                  <a:gd name="T4" fmla="*/ 0 w 155"/>
                  <a:gd name="T5" fmla="*/ 90487 h 115"/>
                  <a:gd name="T6" fmla="*/ 0 w 155"/>
                  <a:gd name="T7" fmla="*/ 0 h 115"/>
                  <a:gd name="T8" fmla="*/ 24448 w 155"/>
                  <a:gd name="T9" fmla="*/ 0 h 115"/>
                  <a:gd name="T10" fmla="*/ 24448 w 155"/>
                  <a:gd name="T11" fmla="*/ 70816 h 115"/>
                  <a:gd name="T12" fmla="*/ 48107 w 155"/>
                  <a:gd name="T13" fmla="*/ 70816 h 115"/>
                  <a:gd name="T14" fmla="*/ 48107 w 155"/>
                  <a:gd name="T15" fmla="*/ 0 h 115"/>
                  <a:gd name="T16" fmla="*/ 73343 w 155"/>
                  <a:gd name="T17" fmla="*/ 0 h 115"/>
                  <a:gd name="T18" fmla="*/ 73343 w 155"/>
                  <a:gd name="T19" fmla="*/ 70816 h 115"/>
                  <a:gd name="T20" fmla="*/ 97002 w 155"/>
                  <a:gd name="T21" fmla="*/ 70816 h 115"/>
                  <a:gd name="T22" fmla="*/ 97002 w 155"/>
                  <a:gd name="T23" fmla="*/ 0 h 115"/>
                  <a:gd name="T24" fmla="*/ 122238 w 155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5" h="115">
                    <a:moveTo>
                      <a:pt x="155" y="0"/>
                    </a:moveTo>
                    <a:lnTo>
                      <a:pt x="155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1" y="0"/>
                    </a:lnTo>
                    <a:lnTo>
                      <a:pt x="31" y="90"/>
                    </a:lnTo>
                    <a:lnTo>
                      <a:pt x="61" y="90"/>
                    </a:lnTo>
                    <a:lnTo>
                      <a:pt x="61" y="0"/>
                    </a:lnTo>
                    <a:lnTo>
                      <a:pt x="93" y="0"/>
                    </a:lnTo>
                    <a:lnTo>
                      <a:pt x="93" y="90"/>
                    </a:lnTo>
                    <a:lnTo>
                      <a:pt x="123" y="90"/>
                    </a:lnTo>
                    <a:lnTo>
                      <a:pt x="123" y="0"/>
                    </a:lnTo>
                    <a:lnTo>
                      <a:pt x="155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6" name="Freeform 24">
                <a:extLst>
                  <a:ext uri="{FF2B5EF4-FFF2-40B4-BE49-F238E27FC236}">
                    <a16:creationId xmlns:a16="http://schemas.microsoft.com/office/drawing/2014/main" id="{97084565-1E2C-4785-B35C-7D93A436351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268079" y="1535113"/>
                <a:ext cx="71438" cy="90487"/>
              </a:xfrm>
              <a:custGeom>
                <a:avLst/>
                <a:gdLst>
                  <a:gd name="T0" fmla="*/ 71438 w 92"/>
                  <a:gd name="T1" fmla="*/ 70816 h 115"/>
                  <a:gd name="T2" fmla="*/ 71438 w 92"/>
                  <a:gd name="T3" fmla="*/ 90487 h 115"/>
                  <a:gd name="T4" fmla="*/ 0 w 92"/>
                  <a:gd name="T5" fmla="*/ 90487 h 115"/>
                  <a:gd name="T6" fmla="*/ 0 w 92"/>
                  <a:gd name="T7" fmla="*/ 0 h 115"/>
                  <a:gd name="T8" fmla="*/ 69885 w 92"/>
                  <a:gd name="T9" fmla="*/ 0 h 115"/>
                  <a:gd name="T10" fmla="*/ 69885 w 92"/>
                  <a:gd name="T11" fmla="*/ 19671 h 115"/>
                  <a:gd name="T12" fmla="*/ 24848 w 92"/>
                  <a:gd name="T13" fmla="*/ 19671 h 115"/>
                  <a:gd name="T14" fmla="*/ 24848 w 92"/>
                  <a:gd name="T15" fmla="*/ 34621 h 115"/>
                  <a:gd name="T16" fmla="*/ 64450 w 92"/>
                  <a:gd name="T17" fmla="*/ 34621 h 115"/>
                  <a:gd name="T18" fmla="*/ 64450 w 92"/>
                  <a:gd name="T19" fmla="*/ 54292 h 115"/>
                  <a:gd name="T20" fmla="*/ 24848 w 92"/>
                  <a:gd name="T21" fmla="*/ 54292 h 115"/>
                  <a:gd name="T22" fmla="*/ 24848 w 92"/>
                  <a:gd name="T23" fmla="*/ 70816 h 115"/>
                  <a:gd name="T24" fmla="*/ 71438 w 92"/>
                  <a:gd name="T25" fmla="*/ 70816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2" h="115">
                    <a:moveTo>
                      <a:pt x="92" y="90"/>
                    </a:moveTo>
                    <a:lnTo>
                      <a:pt x="9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90" y="0"/>
                    </a:lnTo>
                    <a:lnTo>
                      <a:pt x="90" y="25"/>
                    </a:lnTo>
                    <a:lnTo>
                      <a:pt x="32" y="25"/>
                    </a:lnTo>
                    <a:lnTo>
                      <a:pt x="32" y="44"/>
                    </a:lnTo>
                    <a:lnTo>
                      <a:pt x="83" y="44"/>
                    </a:lnTo>
                    <a:lnTo>
                      <a:pt x="83" y="69"/>
                    </a:lnTo>
                    <a:lnTo>
                      <a:pt x="32" y="69"/>
                    </a:lnTo>
                    <a:lnTo>
                      <a:pt x="32" y="90"/>
                    </a:lnTo>
                    <a:lnTo>
                      <a:pt x="92" y="9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7" name="Freeform 25">
                <a:extLst>
                  <a:ext uri="{FF2B5EF4-FFF2-40B4-BE49-F238E27FC236}">
                    <a16:creationId xmlns:a16="http://schemas.microsoft.com/office/drawing/2014/main" id="{23AAEEF1-1A74-4FD8-AC1E-391ABC8EE87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358566" y="1535113"/>
                <a:ext cx="85725" cy="90487"/>
              </a:xfrm>
              <a:custGeom>
                <a:avLst/>
                <a:gdLst>
                  <a:gd name="T0" fmla="*/ 85725 w 109"/>
                  <a:gd name="T1" fmla="*/ 0 h 115"/>
                  <a:gd name="T2" fmla="*/ 85725 w 109"/>
                  <a:gd name="T3" fmla="*/ 90487 h 115"/>
                  <a:gd name="T4" fmla="*/ 60558 w 109"/>
                  <a:gd name="T5" fmla="*/ 90487 h 115"/>
                  <a:gd name="T6" fmla="*/ 60558 w 109"/>
                  <a:gd name="T7" fmla="*/ 55866 h 115"/>
                  <a:gd name="T8" fmla="*/ 25167 w 109"/>
                  <a:gd name="T9" fmla="*/ 55866 h 115"/>
                  <a:gd name="T10" fmla="*/ 25167 w 109"/>
                  <a:gd name="T11" fmla="*/ 90487 h 115"/>
                  <a:gd name="T12" fmla="*/ 0 w 109"/>
                  <a:gd name="T13" fmla="*/ 90487 h 115"/>
                  <a:gd name="T14" fmla="*/ 0 w 109"/>
                  <a:gd name="T15" fmla="*/ 0 h 115"/>
                  <a:gd name="T16" fmla="*/ 25167 w 109"/>
                  <a:gd name="T17" fmla="*/ 0 h 115"/>
                  <a:gd name="T18" fmla="*/ 25167 w 109"/>
                  <a:gd name="T19" fmla="*/ 33834 h 115"/>
                  <a:gd name="T20" fmla="*/ 60558 w 109"/>
                  <a:gd name="T21" fmla="*/ 33834 h 115"/>
                  <a:gd name="T22" fmla="*/ 60558 w 109"/>
                  <a:gd name="T23" fmla="*/ 0 h 115"/>
                  <a:gd name="T24" fmla="*/ 85725 w 109"/>
                  <a:gd name="T25" fmla="*/ 0 h 1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09" h="115">
                    <a:moveTo>
                      <a:pt x="109" y="0"/>
                    </a:moveTo>
                    <a:lnTo>
                      <a:pt x="109" y="115"/>
                    </a:lnTo>
                    <a:lnTo>
                      <a:pt x="77" y="115"/>
                    </a:lnTo>
                    <a:lnTo>
                      <a:pt x="77" y="71"/>
                    </a:lnTo>
                    <a:lnTo>
                      <a:pt x="32" y="71"/>
                    </a:lnTo>
                    <a:lnTo>
                      <a:pt x="32" y="115"/>
                    </a:lnTo>
                    <a:lnTo>
                      <a:pt x="0" y="115"/>
                    </a:lnTo>
                    <a:lnTo>
                      <a:pt x="0" y="0"/>
                    </a:lnTo>
                    <a:lnTo>
                      <a:pt x="32" y="0"/>
                    </a:lnTo>
                    <a:lnTo>
                      <a:pt x="32" y="43"/>
                    </a:lnTo>
                    <a:lnTo>
                      <a:pt x="77" y="43"/>
                    </a:lnTo>
                    <a:lnTo>
                      <a:pt x="77" y="0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8" name="Freeform 26">
                <a:extLst>
                  <a:ext uri="{FF2B5EF4-FFF2-40B4-BE49-F238E27FC236}">
                    <a16:creationId xmlns:a16="http://schemas.microsoft.com/office/drawing/2014/main" id="{EB994052-06AC-415B-A3B0-110C3EBD1D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66516" y="1535113"/>
                <a:ext cx="87313" cy="90487"/>
              </a:xfrm>
              <a:custGeom>
                <a:avLst/>
                <a:gdLst>
                  <a:gd name="T0" fmla="*/ 0 w 110"/>
                  <a:gd name="T1" fmla="*/ 0 h 115"/>
                  <a:gd name="T2" fmla="*/ 25400 w 110"/>
                  <a:gd name="T3" fmla="*/ 0 h 115"/>
                  <a:gd name="T4" fmla="*/ 25400 w 110"/>
                  <a:gd name="T5" fmla="*/ 53505 h 115"/>
                  <a:gd name="T6" fmla="*/ 63500 w 110"/>
                  <a:gd name="T7" fmla="*/ 0 h 115"/>
                  <a:gd name="T8" fmla="*/ 87313 w 110"/>
                  <a:gd name="T9" fmla="*/ 0 h 115"/>
                  <a:gd name="T10" fmla="*/ 87313 w 110"/>
                  <a:gd name="T11" fmla="*/ 90487 h 115"/>
                  <a:gd name="T12" fmla="*/ 61913 w 110"/>
                  <a:gd name="T13" fmla="*/ 90487 h 115"/>
                  <a:gd name="T14" fmla="*/ 61913 w 110"/>
                  <a:gd name="T15" fmla="*/ 37768 h 115"/>
                  <a:gd name="T16" fmla="*/ 23813 w 110"/>
                  <a:gd name="T17" fmla="*/ 90487 h 115"/>
                  <a:gd name="T18" fmla="*/ 0 w 110"/>
                  <a:gd name="T19" fmla="*/ 90487 h 115"/>
                  <a:gd name="T20" fmla="*/ 0 w 110"/>
                  <a:gd name="T21" fmla="*/ 0 h 11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10" h="115">
                    <a:moveTo>
                      <a:pt x="0" y="0"/>
                    </a:moveTo>
                    <a:lnTo>
                      <a:pt x="32" y="0"/>
                    </a:lnTo>
                    <a:lnTo>
                      <a:pt x="32" y="68"/>
                    </a:lnTo>
                    <a:lnTo>
                      <a:pt x="80" y="0"/>
                    </a:lnTo>
                    <a:lnTo>
                      <a:pt x="110" y="0"/>
                    </a:lnTo>
                    <a:lnTo>
                      <a:pt x="110" y="115"/>
                    </a:lnTo>
                    <a:lnTo>
                      <a:pt x="78" y="115"/>
                    </a:lnTo>
                    <a:lnTo>
                      <a:pt x="78" y="48"/>
                    </a:lnTo>
                    <a:lnTo>
                      <a:pt x="30" y="115"/>
                    </a:lnTo>
                    <a:lnTo>
                      <a:pt x="0" y="1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99" name="Freeform 27">
                <a:extLst>
                  <a:ext uri="{FF2B5EF4-FFF2-40B4-BE49-F238E27FC236}">
                    <a16:creationId xmlns:a16="http://schemas.microsoft.com/office/drawing/2014/main" id="{7557D8EC-3FBD-47FA-86FF-49F6BC7F41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1571291" y="1535113"/>
                <a:ext cx="80963" cy="90487"/>
              </a:xfrm>
              <a:custGeom>
                <a:avLst/>
                <a:gdLst>
                  <a:gd name="T0" fmla="*/ 80963 w 103"/>
                  <a:gd name="T1" fmla="*/ 0 h 115"/>
                  <a:gd name="T2" fmla="*/ 80963 w 103"/>
                  <a:gd name="T3" fmla="*/ 90487 h 115"/>
                  <a:gd name="T4" fmla="*/ 55809 w 103"/>
                  <a:gd name="T5" fmla="*/ 90487 h 115"/>
                  <a:gd name="T6" fmla="*/ 55809 w 103"/>
                  <a:gd name="T7" fmla="*/ 68455 h 115"/>
                  <a:gd name="T8" fmla="*/ 42447 w 103"/>
                  <a:gd name="T9" fmla="*/ 68455 h 115"/>
                  <a:gd name="T10" fmla="*/ 26726 w 103"/>
                  <a:gd name="T11" fmla="*/ 90487 h 115"/>
                  <a:gd name="T12" fmla="*/ 0 w 103"/>
                  <a:gd name="T13" fmla="*/ 90487 h 115"/>
                  <a:gd name="T14" fmla="*/ 18079 w 103"/>
                  <a:gd name="T15" fmla="*/ 64521 h 115"/>
                  <a:gd name="T16" fmla="*/ 18079 w 103"/>
                  <a:gd name="T17" fmla="*/ 64521 h 115"/>
                  <a:gd name="T18" fmla="*/ 14149 w 103"/>
                  <a:gd name="T19" fmla="*/ 62161 h 115"/>
                  <a:gd name="T20" fmla="*/ 10219 w 103"/>
                  <a:gd name="T21" fmla="*/ 59800 h 115"/>
                  <a:gd name="T22" fmla="*/ 7074 w 103"/>
                  <a:gd name="T23" fmla="*/ 56653 h 115"/>
                  <a:gd name="T24" fmla="*/ 4716 w 103"/>
                  <a:gd name="T25" fmla="*/ 52719 h 115"/>
                  <a:gd name="T26" fmla="*/ 4716 w 103"/>
                  <a:gd name="T27" fmla="*/ 52719 h 115"/>
                  <a:gd name="T28" fmla="*/ 2358 w 103"/>
                  <a:gd name="T29" fmla="*/ 48784 h 115"/>
                  <a:gd name="T30" fmla="*/ 786 w 103"/>
                  <a:gd name="T31" fmla="*/ 44850 h 115"/>
                  <a:gd name="T32" fmla="*/ 0 w 103"/>
                  <a:gd name="T33" fmla="*/ 40129 h 115"/>
                  <a:gd name="T34" fmla="*/ 0 w 103"/>
                  <a:gd name="T35" fmla="*/ 34621 h 115"/>
                  <a:gd name="T36" fmla="*/ 0 w 103"/>
                  <a:gd name="T37" fmla="*/ 34621 h 115"/>
                  <a:gd name="T38" fmla="*/ 0 w 103"/>
                  <a:gd name="T39" fmla="*/ 29900 h 115"/>
                  <a:gd name="T40" fmla="*/ 786 w 103"/>
                  <a:gd name="T41" fmla="*/ 25179 h 115"/>
                  <a:gd name="T42" fmla="*/ 2358 w 103"/>
                  <a:gd name="T43" fmla="*/ 20458 h 115"/>
                  <a:gd name="T44" fmla="*/ 4716 w 103"/>
                  <a:gd name="T45" fmla="*/ 16524 h 115"/>
                  <a:gd name="T46" fmla="*/ 4716 w 103"/>
                  <a:gd name="T47" fmla="*/ 16524 h 115"/>
                  <a:gd name="T48" fmla="*/ 7860 w 103"/>
                  <a:gd name="T49" fmla="*/ 12589 h 115"/>
                  <a:gd name="T50" fmla="*/ 11005 w 103"/>
                  <a:gd name="T51" fmla="*/ 9442 h 115"/>
                  <a:gd name="T52" fmla="*/ 14935 w 103"/>
                  <a:gd name="T53" fmla="*/ 6295 h 115"/>
                  <a:gd name="T54" fmla="*/ 18865 w 103"/>
                  <a:gd name="T55" fmla="*/ 4721 h 115"/>
                  <a:gd name="T56" fmla="*/ 18865 w 103"/>
                  <a:gd name="T57" fmla="*/ 4721 h 115"/>
                  <a:gd name="T58" fmla="*/ 23581 w 103"/>
                  <a:gd name="T59" fmla="*/ 2361 h 115"/>
                  <a:gd name="T60" fmla="*/ 29084 w 103"/>
                  <a:gd name="T61" fmla="*/ 1574 h 115"/>
                  <a:gd name="T62" fmla="*/ 35372 w 103"/>
                  <a:gd name="T63" fmla="*/ 787 h 115"/>
                  <a:gd name="T64" fmla="*/ 40875 w 103"/>
                  <a:gd name="T65" fmla="*/ 787 h 115"/>
                  <a:gd name="T66" fmla="*/ 80963 w 103"/>
                  <a:gd name="T67" fmla="*/ 0 h 115"/>
                  <a:gd name="T68" fmla="*/ 25154 w 103"/>
                  <a:gd name="T69" fmla="*/ 33834 h 115"/>
                  <a:gd name="T70" fmla="*/ 25154 w 103"/>
                  <a:gd name="T71" fmla="*/ 33834 h 115"/>
                  <a:gd name="T72" fmla="*/ 25940 w 103"/>
                  <a:gd name="T73" fmla="*/ 37768 h 115"/>
                  <a:gd name="T74" fmla="*/ 26726 w 103"/>
                  <a:gd name="T75" fmla="*/ 40129 h 115"/>
                  <a:gd name="T76" fmla="*/ 27512 w 103"/>
                  <a:gd name="T77" fmla="*/ 42490 h 115"/>
                  <a:gd name="T78" fmla="*/ 29084 w 103"/>
                  <a:gd name="T79" fmla="*/ 44850 h 115"/>
                  <a:gd name="T80" fmla="*/ 29084 w 103"/>
                  <a:gd name="T81" fmla="*/ 44850 h 115"/>
                  <a:gd name="T82" fmla="*/ 33014 w 103"/>
                  <a:gd name="T83" fmla="*/ 46424 h 115"/>
                  <a:gd name="T84" fmla="*/ 35372 w 103"/>
                  <a:gd name="T85" fmla="*/ 47997 h 115"/>
                  <a:gd name="T86" fmla="*/ 38516 w 103"/>
                  <a:gd name="T87" fmla="*/ 48784 h 115"/>
                  <a:gd name="T88" fmla="*/ 40875 w 103"/>
                  <a:gd name="T89" fmla="*/ 48784 h 115"/>
                  <a:gd name="T90" fmla="*/ 56595 w 103"/>
                  <a:gd name="T91" fmla="*/ 48784 h 115"/>
                  <a:gd name="T92" fmla="*/ 56595 w 103"/>
                  <a:gd name="T93" fmla="*/ 20458 h 115"/>
                  <a:gd name="T94" fmla="*/ 41661 w 103"/>
                  <a:gd name="T95" fmla="*/ 20458 h 115"/>
                  <a:gd name="T96" fmla="*/ 41661 w 103"/>
                  <a:gd name="T97" fmla="*/ 20458 h 115"/>
                  <a:gd name="T98" fmla="*/ 37730 w 103"/>
                  <a:gd name="T99" fmla="*/ 20458 h 115"/>
                  <a:gd name="T100" fmla="*/ 34586 w 103"/>
                  <a:gd name="T101" fmla="*/ 21245 h 115"/>
                  <a:gd name="T102" fmla="*/ 32228 w 103"/>
                  <a:gd name="T103" fmla="*/ 22032 h 115"/>
                  <a:gd name="T104" fmla="*/ 29084 w 103"/>
                  <a:gd name="T105" fmla="*/ 23605 h 115"/>
                  <a:gd name="T106" fmla="*/ 27512 w 103"/>
                  <a:gd name="T107" fmla="*/ 25179 h 115"/>
                  <a:gd name="T108" fmla="*/ 26726 w 103"/>
                  <a:gd name="T109" fmla="*/ 27540 h 115"/>
                  <a:gd name="T110" fmla="*/ 25940 w 103"/>
                  <a:gd name="T111" fmla="*/ 30687 h 115"/>
                  <a:gd name="T112" fmla="*/ 25154 w 103"/>
                  <a:gd name="T113" fmla="*/ 33834 h 115"/>
                  <a:gd name="T114" fmla="*/ 25154 w 103"/>
                  <a:gd name="T115" fmla="*/ 33834 h 115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03" h="115">
                    <a:moveTo>
                      <a:pt x="103" y="0"/>
                    </a:moveTo>
                    <a:lnTo>
                      <a:pt x="103" y="115"/>
                    </a:lnTo>
                    <a:lnTo>
                      <a:pt x="71" y="115"/>
                    </a:lnTo>
                    <a:lnTo>
                      <a:pt x="71" y="87"/>
                    </a:lnTo>
                    <a:lnTo>
                      <a:pt x="54" y="87"/>
                    </a:lnTo>
                    <a:lnTo>
                      <a:pt x="34" y="115"/>
                    </a:lnTo>
                    <a:lnTo>
                      <a:pt x="0" y="115"/>
                    </a:lnTo>
                    <a:lnTo>
                      <a:pt x="23" y="82"/>
                    </a:lnTo>
                    <a:lnTo>
                      <a:pt x="18" y="79"/>
                    </a:lnTo>
                    <a:lnTo>
                      <a:pt x="13" y="76"/>
                    </a:lnTo>
                    <a:lnTo>
                      <a:pt x="9" y="72"/>
                    </a:lnTo>
                    <a:lnTo>
                      <a:pt x="6" y="67"/>
                    </a:lnTo>
                    <a:lnTo>
                      <a:pt x="3" y="62"/>
                    </a:lnTo>
                    <a:lnTo>
                      <a:pt x="1" y="57"/>
                    </a:lnTo>
                    <a:lnTo>
                      <a:pt x="0" y="51"/>
                    </a:lnTo>
                    <a:lnTo>
                      <a:pt x="0" y="44"/>
                    </a:lnTo>
                    <a:lnTo>
                      <a:pt x="0" y="38"/>
                    </a:lnTo>
                    <a:lnTo>
                      <a:pt x="1" y="32"/>
                    </a:lnTo>
                    <a:lnTo>
                      <a:pt x="3" y="26"/>
                    </a:lnTo>
                    <a:lnTo>
                      <a:pt x="6" y="21"/>
                    </a:lnTo>
                    <a:lnTo>
                      <a:pt x="10" y="16"/>
                    </a:lnTo>
                    <a:lnTo>
                      <a:pt x="14" y="12"/>
                    </a:lnTo>
                    <a:lnTo>
                      <a:pt x="19" y="8"/>
                    </a:lnTo>
                    <a:lnTo>
                      <a:pt x="24" y="6"/>
                    </a:lnTo>
                    <a:lnTo>
                      <a:pt x="30" y="3"/>
                    </a:lnTo>
                    <a:lnTo>
                      <a:pt x="37" y="2"/>
                    </a:lnTo>
                    <a:lnTo>
                      <a:pt x="45" y="1"/>
                    </a:lnTo>
                    <a:lnTo>
                      <a:pt x="52" y="1"/>
                    </a:lnTo>
                    <a:lnTo>
                      <a:pt x="103" y="0"/>
                    </a:lnTo>
                    <a:close/>
                    <a:moveTo>
                      <a:pt x="32" y="43"/>
                    </a:moveTo>
                    <a:lnTo>
                      <a:pt x="32" y="43"/>
                    </a:lnTo>
                    <a:lnTo>
                      <a:pt x="33" y="48"/>
                    </a:lnTo>
                    <a:lnTo>
                      <a:pt x="34" y="51"/>
                    </a:lnTo>
                    <a:lnTo>
                      <a:pt x="35" y="54"/>
                    </a:lnTo>
                    <a:lnTo>
                      <a:pt x="37" y="57"/>
                    </a:lnTo>
                    <a:lnTo>
                      <a:pt x="42" y="59"/>
                    </a:lnTo>
                    <a:lnTo>
                      <a:pt x="45" y="61"/>
                    </a:lnTo>
                    <a:lnTo>
                      <a:pt x="49" y="62"/>
                    </a:lnTo>
                    <a:lnTo>
                      <a:pt x="52" y="62"/>
                    </a:lnTo>
                    <a:lnTo>
                      <a:pt x="72" y="62"/>
                    </a:lnTo>
                    <a:lnTo>
                      <a:pt x="72" y="26"/>
                    </a:lnTo>
                    <a:lnTo>
                      <a:pt x="53" y="26"/>
                    </a:lnTo>
                    <a:lnTo>
                      <a:pt x="48" y="26"/>
                    </a:lnTo>
                    <a:lnTo>
                      <a:pt x="44" y="27"/>
                    </a:lnTo>
                    <a:lnTo>
                      <a:pt x="41" y="28"/>
                    </a:lnTo>
                    <a:lnTo>
                      <a:pt x="37" y="30"/>
                    </a:lnTo>
                    <a:lnTo>
                      <a:pt x="35" y="32"/>
                    </a:lnTo>
                    <a:lnTo>
                      <a:pt x="34" y="35"/>
                    </a:lnTo>
                    <a:lnTo>
                      <a:pt x="33" y="39"/>
                    </a:lnTo>
                    <a:lnTo>
                      <a:pt x="32" y="4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</p:grpSp>
        <p:grpSp>
          <p:nvGrpSpPr>
            <p:cNvPr id="173" name="Group 130">
              <a:extLst>
                <a:ext uri="{FF2B5EF4-FFF2-40B4-BE49-F238E27FC236}">
                  <a16:creationId xmlns:a16="http://schemas.microsoft.com/office/drawing/2014/main" id="{65760E1A-6212-47D8-81D1-2BC08DEB5BC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332720" y="658368"/>
              <a:ext cx="670092" cy="617763"/>
              <a:chOff x="10301291" y="611188"/>
              <a:chExt cx="731838" cy="674687"/>
            </a:xfrm>
          </p:grpSpPr>
          <p:sp>
            <p:nvSpPr>
              <p:cNvPr id="174" name="Freeform 28">
                <a:extLst>
                  <a:ext uri="{FF2B5EF4-FFF2-40B4-BE49-F238E27FC236}">
                    <a16:creationId xmlns:a16="http://schemas.microsoft.com/office/drawing/2014/main" id="{02A76485-E22C-42A6-985F-4EB3020D6E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301291" y="611188"/>
                <a:ext cx="731838" cy="674687"/>
              </a:xfrm>
              <a:custGeom>
                <a:avLst/>
                <a:gdLst>
                  <a:gd name="T0" fmla="*/ 731838 w 922"/>
                  <a:gd name="T1" fmla="*/ 0 h 850"/>
                  <a:gd name="T2" fmla="*/ 731838 w 922"/>
                  <a:gd name="T3" fmla="*/ 674687 h 850"/>
                  <a:gd name="T4" fmla="*/ 0 w 922"/>
                  <a:gd name="T5" fmla="*/ 674687 h 850"/>
                  <a:gd name="T6" fmla="*/ 731838 w 922"/>
                  <a:gd name="T7" fmla="*/ 0 h 85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922" h="850">
                    <a:moveTo>
                      <a:pt x="922" y="0"/>
                    </a:moveTo>
                    <a:lnTo>
                      <a:pt x="922" y="850"/>
                    </a:lnTo>
                    <a:lnTo>
                      <a:pt x="0" y="850"/>
                    </a:lnTo>
                    <a:lnTo>
                      <a:pt x="922" y="0"/>
                    </a:lnTo>
                    <a:close/>
                  </a:path>
                </a:pathLst>
              </a:custGeom>
              <a:solidFill>
                <a:srgbClr val="46AC4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75" name="Freeform 29">
                <a:extLst>
                  <a:ext uri="{FF2B5EF4-FFF2-40B4-BE49-F238E27FC236}">
                    <a16:creationId xmlns:a16="http://schemas.microsoft.com/office/drawing/2014/main" id="{60191B13-73BE-4B48-BE11-15F1CE35BA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877554" y="611188"/>
                <a:ext cx="155575" cy="674687"/>
              </a:xfrm>
              <a:custGeom>
                <a:avLst/>
                <a:gdLst>
                  <a:gd name="T0" fmla="*/ 155575 w 196"/>
                  <a:gd name="T1" fmla="*/ 0 h 850"/>
                  <a:gd name="T2" fmla="*/ 155575 w 196"/>
                  <a:gd name="T3" fmla="*/ 674687 h 850"/>
                  <a:gd name="T4" fmla="*/ 0 w 196"/>
                  <a:gd name="T5" fmla="*/ 674687 h 850"/>
                  <a:gd name="T6" fmla="*/ 0 w 196"/>
                  <a:gd name="T7" fmla="*/ 143669 h 850"/>
                  <a:gd name="T8" fmla="*/ 155575 w 196"/>
                  <a:gd name="T9" fmla="*/ 0 h 85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6" h="850">
                    <a:moveTo>
                      <a:pt x="196" y="0"/>
                    </a:moveTo>
                    <a:lnTo>
                      <a:pt x="196" y="850"/>
                    </a:lnTo>
                    <a:lnTo>
                      <a:pt x="0" y="850"/>
                    </a:lnTo>
                    <a:lnTo>
                      <a:pt x="0" y="181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  <p:sp>
            <p:nvSpPr>
              <p:cNvPr id="176" name="Freeform 30">
                <a:extLst>
                  <a:ext uri="{FF2B5EF4-FFF2-40B4-BE49-F238E27FC236}">
                    <a16:creationId xmlns:a16="http://schemas.microsoft.com/office/drawing/2014/main" id="{3CF79D80-06B1-4C1B-AA6C-0EB76797E9C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01291" y="625475"/>
                <a:ext cx="493713" cy="660400"/>
              </a:xfrm>
              <a:custGeom>
                <a:avLst/>
                <a:gdLst>
                  <a:gd name="T0" fmla="*/ 269082 w 622"/>
                  <a:gd name="T1" fmla="*/ 239425 h 833"/>
                  <a:gd name="T2" fmla="*/ 290513 w 622"/>
                  <a:gd name="T3" fmla="*/ 240218 h 833"/>
                  <a:gd name="T4" fmla="*/ 332582 w 622"/>
                  <a:gd name="T5" fmla="*/ 244974 h 833"/>
                  <a:gd name="T6" fmla="*/ 354807 w 622"/>
                  <a:gd name="T7" fmla="*/ 249731 h 833"/>
                  <a:gd name="T8" fmla="*/ 391319 w 622"/>
                  <a:gd name="T9" fmla="*/ 263209 h 833"/>
                  <a:gd name="T10" fmla="*/ 425450 w 622"/>
                  <a:gd name="T11" fmla="*/ 283821 h 833"/>
                  <a:gd name="T12" fmla="*/ 433388 w 622"/>
                  <a:gd name="T13" fmla="*/ 290164 h 833"/>
                  <a:gd name="T14" fmla="*/ 447675 w 622"/>
                  <a:gd name="T15" fmla="*/ 303641 h 833"/>
                  <a:gd name="T16" fmla="*/ 460375 w 622"/>
                  <a:gd name="T17" fmla="*/ 320290 h 833"/>
                  <a:gd name="T18" fmla="*/ 471488 w 622"/>
                  <a:gd name="T19" fmla="*/ 339317 h 833"/>
                  <a:gd name="T20" fmla="*/ 476250 w 622"/>
                  <a:gd name="T21" fmla="*/ 348831 h 833"/>
                  <a:gd name="T22" fmla="*/ 483394 w 622"/>
                  <a:gd name="T23" fmla="*/ 371029 h 833"/>
                  <a:gd name="T24" fmla="*/ 488950 w 622"/>
                  <a:gd name="T25" fmla="*/ 396399 h 833"/>
                  <a:gd name="T26" fmla="*/ 492125 w 622"/>
                  <a:gd name="T27" fmla="*/ 421768 h 833"/>
                  <a:gd name="T28" fmla="*/ 493713 w 622"/>
                  <a:gd name="T29" fmla="*/ 450309 h 833"/>
                  <a:gd name="T30" fmla="*/ 492919 w 622"/>
                  <a:gd name="T31" fmla="*/ 464579 h 833"/>
                  <a:gd name="T32" fmla="*/ 491332 w 622"/>
                  <a:gd name="T33" fmla="*/ 491534 h 833"/>
                  <a:gd name="T34" fmla="*/ 486569 w 622"/>
                  <a:gd name="T35" fmla="*/ 517697 h 833"/>
                  <a:gd name="T36" fmla="*/ 480219 w 622"/>
                  <a:gd name="T37" fmla="*/ 540688 h 833"/>
                  <a:gd name="T38" fmla="*/ 476250 w 622"/>
                  <a:gd name="T39" fmla="*/ 550994 h 833"/>
                  <a:gd name="T40" fmla="*/ 465932 w 622"/>
                  <a:gd name="T41" fmla="*/ 570814 h 833"/>
                  <a:gd name="T42" fmla="*/ 454819 w 622"/>
                  <a:gd name="T43" fmla="*/ 588255 h 833"/>
                  <a:gd name="T44" fmla="*/ 440532 w 622"/>
                  <a:gd name="T45" fmla="*/ 603319 h 833"/>
                  <a:gd name="T46" fmla="*/ 425450 w 622"/>
                  <a:gd name="T47" fmla="*/ 617589 h 833"/>
                  <a:gd name="T48" fmla="*/ 408782 w 622"/>
                  <a:gd name="T49" fmla="*/ 627895 h 833"/>
                  <a:gd name="T50" fmla="*/ 373063 w 622"/>
                  <a:gd name="T51" fmla="*/ 644544 h 833"/>
                  <a:gd name="T52" fmla="*/ 354807 w 622"/>
                  <a:gd name="T53" fmla="*/ 650094 h 833"/>
                  <a:gd name="T54" fmla="*/ 311150 w 622"/>
                  <a:gd name="T55" fmla="*/ 658022 h 833"/>
                  <a:gd name="T56" fmla="*/ 268288 w 622"/>
                  <a:gd name="T57" fmla="*/ 660400 h 833"/>
                  <a:gd name="T58" fmla="*/ 0 w 622"/>
                  <a:gd name="T59" fmla="*/ 0 h 833"/>
                  <a:gd name="T60" fmla="*/ 442913 w 622"/>
                  <a:gd name="T61" fmla="*/ 148253 h 833"/>
                  <a:gd name="T62" fmla="*/ 148431 w 622"/>
                  <a:gd name="T63" fmla="*/ 239425 h 833"/>
                  <a:gd name="T64" fmla="*/ 268288 w 622"/>
                  <a:gd name="T65" fmla="*/ 524039 h 833"/>
                  <a:gd name="T66" fmla="*/ 277019 w 622"/>
                  <a:gd name="T67" fmla="*/ 523246 h 833"/>
                  <a:gd name="T68" fmla="*/ 292100 w 622"/>
                  <a:gd name="T69" fmla="*/ 521661 h 833"/>
                  <a:gd name="T70" fmla="*/ 304800 w 622"/>
                  <a:gd name="T71" fmla="*/ 516904 h 833"/>
                  <a:gd name="T72" fmla="*/ 315119 w 622"/>
                  <a:gd name="T73" fmla="*/ 510561 h 833"/>
                  <a:gd name="T74" fmla="*/ 323850 w 622"/>
                  <a:gd name="T75" fmla="*/ 502633 h 833"/>
                  <a:gd name="T76" fmla="*/ 330200 w 622"/>
                  <a:gd name="T77" fmla="*/ 491534 h 833"/>
                  <a:gd name="T78" fmla="*/ 334963 w 622"/>
                  <a:gd name="T79" fmla="*/ 478849 h 833"/>
                  <a:gd name="T80" fmla="*/ 336550 w 622"/>
                  <a:gd name="T81" fmla="*/ 464579 h 833"/>
                  <a:gd name="T82" fmla="*/ 337344 w 622"/>
                  <a:gd name="T83" fmla="*/ 455858 h 833"/>
                  <a:gd name="T84" fmla="*/ 335757 w 622"/>
                  <a:gd name="T85" fmla="*/ 440795 h 833"/>
                  <a:gd name="T86" fmla="*/ 332582 w 622"/>
                  <a:gd name="T87" fmla="*/ 427318 h 833"/>
                  <a:gd name="T88" fmla="*/ 327819 w 622"/>
                  <a:gd name="T89" fmla="*/ 415426 h 833"/>
                  <a:gd name="T90" fmla="*/ 319882 w 622"/>
                  <a:gd name="T91" fmla="*/ 405912 h 833"/>
                  <a:gd name="T92" fmla="*/ 310357 w 622"/>
                  <a:gd name="T93" fmla="*/ 398777 h 833"/>
                  <a:gd name="T94" fmla="*/ 298450 w 622"/>
                  <a:gd name="T95" fmla="*/ 394020 h 833"/>
                  <a:gd name="T96" fmla="*/ 284163 w 622"/>
                  <a:gd name="T97" fmla="*/ 390849 h 833"/>
                  <a:gd name="T98" fmla="*/ 268288 w 622"/>
                  <a:gd name="T99" fmla="*/ 389263 h 833"/>
                  <a:gd name="T100" fmla="*/ 148431 w 622"/>
                  <a:gd name="T101" fmla="*/ 524039 h 833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622" h="833">
                    <a:moveTo>
                      <a:pt x="187" y="302"/>
                    </a:moveTo>
                    <a:lnTo>
                      <a:pt x="339" y="302"/>
                    </a:lnTo>
                    <a:lnTo>
                      <a:pt x="366" y="303"/>
                    </a:lnTo>
                    <a:lnTo>
                      <a:pt x="393" y="305"/>
                    </a:lnTo>
                    <a:lnTo>
                      <a:pt x="419" y="309"/>
                    </a:lnTo>
                    <a:lnTo>
                      <a:pt x="447" y="315"/>
                    </a:lnTo>
                    <a:lnTo>
                      <a:pt x="471" y="323"/>
                    </a:lnTo>
                    <a:lnTo>
                      <a:pt x="493" y="332"/>
                    </a:lnTo>
                    <a:lnTo>
                      <a:pt x="515" y="345"/>
                    </a:lnTo>
                    <a:lnTo>
                      <a:pt x="536" y="358"/>
                    </a:lnTo>
                    <a:lnTo>
                      <a:pt x="546" y="366"/>
                    </a:lnTo>
                    <a:lnTo>
                      <a:pt x="555" y="374"/>
                    </a:lnTo>
                    <a:lnTo>
                      <a:pt x="564" y="383"/>
                    </a:lnTo>
                    <a:lnTo>
                      <a:pt x="573" y="393"/>
                    </a:lnTo>
                    <a:lnTo>
                      <a:pt x="580" y="404"/>
                    </a:lnTo>
                    <a:lnTo>
                      <a:pt x="587" y="415"/>
                    </a:lnTo>
                    <a:lnTo>
                      <a:pt x="594" y="428"/>
                    </a:lnTo>
                    <a:lnTo>
                      <a:pt x="600" y="440"/>
                    </a:lnTo>
                    <a:lnTo>
                      <a:pt x="605" y="454"/>
                    </a:lnTo>
                    <a:lnTo>
                      <a:pt x="609" y="468"/>
                    </a:lnTo>
                    <a:lnTo>
                      <a:pt x="613" y="484"/>
                    </a:lnTo>
                    <a:lnTo>
                      <a:pt x="616" y="500"/>
                    </a:lnTo>
                    <a:lnTo>
                      <a:pt x="619" y="516"/>
                    </a:lnTo>
                    <a:lnTo>
                      <a:pt x="620" y="532"/>
                    </a:lnTo>
                    <a:lnTo>
                      <a:pt x="621" y="550"/>
                    </a:lnTo>
                    <a:lnTo>
                      <a:pt x="622" y="568"/>
                    </a:lnTo>
                    <a:lnTo>
                      <a:pt x="621" y="586"/>
                    </a:lnTo>
                    <a:lnTo>
                      <a:pt x="620" y="603"/>
                    </a:lnTo>
                    <a:lnTo>
                      <a:pt x="619" y="620"/>
                    </a:lnTo>
                    <a:lnTo>
                      <a:pt x="616" y="637"/>
                    </a:lnTo>
                    <a:lnTo>
                      <a:pt x="613" y="653"/>
                    </a:lnTo>
                    <a:lnTo>
                      <a:pt x="609" y="668"/>
                    </a:lnTo>
                    <a:lnTo>
                      <a:pt x="605" y="682"/>
                    </a:lnTo>
                    <a:lnTo>
                      <a:pt x="600" y="695"/>
                    </a:lnTo>
                    <a:lnTo>
                      <a:pt x="594" y="708"/>
                    </a:lnTo>
                    <a:lnTo>
                      <a:pt x="587" y="720"/>
                    </a:lnTo>
                    <a:lnTo>
                      <a:pt x="580" y="732"/>
                    </a:lnTo>
                    <a:lnTo>
                      <a:pt x="573" y="742"/>
                    </a:lnTo>
                    <a:lnTo>
                      <a:pt x="564" y="752"/>
                    </a:lnTo>
                    <a:lnTo>
                      <a:pt x="555" y="761"/>
                    </a:lnTo>
                    <a:lnTo>
                      <a:pt x="546" y="771"/>
                    </a:lnTo>
                    <a:lnTo>
                      <a:pt x="536" y="779"/>
                    </a:lnTo>
                    <a:lnTo>
                      <a:pt x="515" y="792"/>
                    </a:lnTo>
                    <a:lnTo>
                      <a:pt x="493" y="804"/>
                    </a:lnTo>
                    <a:lnTo>
                      <a:pt x="470" y="813"/>
                    </a:lnTo>
                    <a:lnTo>
                      <a:pt x="447" y="820"/>
                    </a:lnTo>
                    <a:lnTo>
                      <a:pt x="419" y="826"/>
                    </a:lnTo>
                    <a:lnTo>
                      <a:pt x="392" y="830"/>
                    </a:lnTo>
                    <a:lnTo>
                      <a:pt x="365" y="833"/>
                    </a:lnTo>
                    <a:lnTo>
                      <a:pt x="338" y="833"/>
                    </a:lnTo>
                    <a:lnTo>
                      <a:pt x="0" y="833"/>
                    </a:lnTo>
                    <a:lnTo>
                      <a:pt x="0" y="0"/>
                    </a:lnTo>
                    <a:lnTo>
                      <a:pt x="558" y="0"/>
                    </a:lnTo>
                    <a:lnTo>
                      <a:pt x="558" y="187"/>
                    </a:lnTo>
                    <a:lnTo>
                      <a:pt x="187" y="187"/>
                    </a:lnTo>
                    <a:lnTo>
                      <a:pt x="187" y="302"/>
                    </a:lnTo>
                    <a:close/>
                    <a:moveTo>
                      <a:pt x="187" y="661"/>
                    </a:moveTo>
                    <a:lnTo>
                      <a:pt x="338" y="661"/>
                    </a:lnTo>
                    <a:lnTo>
                      <a:pt x="349" y="660"/>
                    </a:lnTo>
                    <a:lnTo>
                      <a:pt x="358" y="659"/>
                    </a:lnTo>
                    <a:lnTo>
                      <a:pt x="368" y="658"/>
                    </a:lnTo>
                    <a:lnTo>
                      <a:pt x="376" y="655"/>
                    </a:lnTo>
                    <a:lnTo>
                      <a:pt x="384" y="652"/>
                    </a:lnTo>
                    <a:lnTo>
                      <a:pt x="391" y="649"/>
                    </a:lnTo>
                    <a:lnTo>
                      <a:pt x="397" y="644"/>
                    </a:lnTo>
                    <a:lnTo>
                      <a:pt x="403" y="640"/>
                    </a:lnTo>
                    <a:lnTo>
                      <a:pt x="408" y="634"/>
                    </a:lnTo>
                    <a:lnTo>
                      <a:pt x="413" y="628"/>
                    </a:lnTo>
                    <a:lnTo>
                      <a:pt x="416" y="620"/>
                    </a:lnTo>
                    <a:lnTo>
                      <a:pt x="419" y="612"/>
                    </a:lnTo>
                    <a:lnTo>
                      <a:pt x="422" y="604"/>
                    </a:lnTo>
                    <a:lnTo>
                      <a:pt x="423" y="595"/>
                    </a:lnTo>
                    <a:lnTo>
                      <a:pt x="424" y="586"/>
                    </a:lnTo>
                    <a:lnTo>
                      <a:pt x="425" y="575"/>
                    </a:lnTo>
                    <a:lnTo>
                      <a:pt x="424" y="565"/>
                    </a:lnTo>
                    <a:lnTo>
                      <a:pt x="423" y="556"/>
                    </a:lnTo>
                    <a:lnTo>
                      <a:pt x="422" y="547"/>
                    </a:lnTo>
                    <a:lnTo>
                      <a:pt x="419" y="539"/>
                    </a:lnTo>
                    <a:lnTo>
                      <a:pt x="416" y="531"/>
                    </a:lnTo>
                    <a:lnTo>
                      <a:pt x="413" y="524"/>
                    </a:lnTo>
                    <a:lnTo>
                      <a:pt x="408" y="518"/>
                    </a:lnTo>
                    <a:lnTo>
                      <a:pt x="403" y="512"/>
                    </a:lnTo>
                    <a:lnTo>
                      <a:pt x="397" y="507"/>
                    </a:lnTo>
                    <a:lnTo>
                      <a:pt x="391" y="503"/>
                    </a:lnTo>
                    <a:lnTo>
                      <a:pt x="384" y="500"/>
                    </a:lnTo>
                    <a:lnTo>
                      <a:pt x="376" y="497"/>
                    </a:lnTo>
                    <a:lnTo>
                      <a:pt x="368" y="494"/>
                    </a:lnTo>
                    <a:lnTo>
                      <a:pt x="358" y="493"/>
                    </a:lnTo>
                    <a:lnTo>
                      <a:pt x="349" y="492"/>
                    </a:lnTo>
                    <a:lnTo>
                      <a:pt x="338" y="491"/>
                    </a:lnTo>
                    <a:lnTo>
                      <a:pt x="187" y="491"/>
                    </a:lnTo>
                    <a:lnTo>
                      <a:pt x="187" y="66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srgbClr val="444042"/>
                  </a:solidFill>
                  <a:effectLst/>
                  <a:uLnTx/>
                  <a:uFillTx/>
                  <a:latin typeface="Montserrat Light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5126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1 dark background">
  <a:themeElements>
    <a:clrScheme name="Custom 51">
      <a:dk1>
        <a:srgbClr val="444042"/>
      </a:dk1>
      <a:lt1>
        <a:sysClr val="window" lastClr="FFFFFF"/>
      </a:lt1>
      <a:dk2>
        <a:srgbClr val="4AA851"/>
      </a:dk2>
      <a:lt2>
        <a:srgbClr val="000000"/>
      </a:lt2>
      <a:accent1>
        <a:srgbClr val="00A092"/>
      </a:accent1>
      <a:accent2>
        <a:srgbClr val="1D71B8"/>
      </a:accent2>
      <a:accent3>
        <a:srgbClr val="2D2E87"/>
      </a:accent3>
      <a:accent4>
        <a:srgbClr val="662483"/>
      </a:accent4>
      <a:accent5>
        <a:srgbClr val="E6332A"/>
      </a:accent5>
      <a:accent6>
        <a:srgbClr val="F39200"/>
      </a:accent6>
      <a:hlink>
        <a:srgbClr val="0C6BBE"/>
      </a:hlink>
      <a:folHlink>
        <a:srgbClr val="B382C0"/>
      </a:folHlink>
    </a:clrScheme>
    <a:fontScheme name="Другая 2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accent1"/>
          </a:solidFill>
        </a:ln>
      </a:spPr>
      <a:bodyPr rtlCol="0" anchor="t" anchorCtr="0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accent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36576" rIns="0" bIns="0" rtlCol="0">
        <a:spAutoFit/>
      </a:bodyPr>
      <a:lstStyle>
        <a:defPPr marL="356616" indent="-356616">
          <a:lnSpc>
            <a:spcPct val="85000"/>
          </a:lnSpc>
          <a:spcAft>
            <a:spcPts val="600"/>
          </a:spcAft>
          <a:buClr>
            <a:schemeClr val="accent2"/>
          </a:buClr>
          <a:buSzPct val="70000"/>
          <a:buFont typeface="Arial" pitchFamily="34" charset="0"/>
          <a:buChar char="►"/>
          <a:defRPr sz="1200" dirty="0" err="1"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1 Widescreen Rus" id="{47094EAC-4C4B-43A0-9DB2-A88B8996448C}" vid="{AA10F1E7-0EE0-4287-AD5C-459B003B624A}"/>
    </a:ext>
  </a:extLst>
</a:theme>
</file>

<file path=ppt/theme/theme2.xml><?xml version="1.0" encoding="utf-8"?>
<a:theme xmlns:a="http://schemas.openxmlformats.org/drawingml/2006/main" name="1_B1 dark background">
  <a:themeElements>
    <a:clrScheme name="Custom 51">
      <a:dk1>
        <a:srgbClr val="444042"/>
      </a:dk1>
      <a:lt1>
        <a:sysClr val="window" lastClr="FFFFFF"/>
      </a:lt1>
      <a:dk2>
        <a:srgbClr val="4AA851"/>
      </a:dk2>
      <a:lt2>
        <a:srgbClr val="000000"/>
      </a:lt2>
      <a:accent1>
        <a:srgbClr val="00A092"/>
      </a:accent1>
      <a:accent2>
        <a:srgbClr val="1D71B8"/>
      </a:accent2>
      <a:accent3>
        <a:srgbClr val="2D2E87"/>
      </a:accent3>
      <a:accent4>
        <a:srgbClr val="662483"/>
      </a:accent4>
      <a:accent5>
        <a:srgbClr val="E6332A"/>
      </a:accent5>
      <a:accent6>
        <a:srgbClr val="F39200"/>
      </a:accent6>
      <a:hlink>
        <a:srgbClr val="0C6BBE"/>
      </a:hlink>
      <a:folHlink>
        <a:srgbClr val="B382C0"/>
      </a:folHlink>
    </a:clrScheme>
    <a:fontScheme name="Другая 2">
      <a:majorFont>
        <a:latin typeface="Montserrat"/>
        <a:ea typeface=""/>
        <a:cs typeface=""/>
      </a:majorFont>
      <a:minorFont>
        <a:latin typeface="Montserrat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accent1"/>
          </a:solidFill>
        </a:ln>
      </a:spPr>
      <a:bodyPr rtlCol="0" anchor="t" anchorCtr="0"/>
      <a:lstStyle>
        <a:defPPr algn="ctr">
          <a:defRPr sz="1200" dirty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9525">
          <a:solidFill>
            <a:schemeClr val="accent1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36576" rIns="0" bIns="0" rtlCol="0">
        <a:spAutoFit/>
      </a:bodyPr>
      <a:lstStyle>
        <a:defPPr marL="356616" indent="-356616">
          <a:lnSpc>
            <a:spcPct val="85000"/>
          </a:lnSpc>
          <a:spcAft>
            <a:spcPts val="600"/>
          </a:spcAft>
          <a:buClr>
            <a:schemeClr val="accent2"/>
          </a:buClr>
          <a:buSzPct val="70000"/>
          <a:buFont typeface="Arial" pitchFamily="34" charset="0"/>
          <a:buChar char="►"/>
          <a:defRPr sz="1200" dirty="0" err="1"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B1 Widescreen Rus" id="{47094EAC-4C4B-43A0-9DB2-A88B8996448C}" vid="{AA10F1E7-0EE0-4287-AD5C-459B003B62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B1 Widescreen Rus</Template>
  <TotalTime>10658</TotalTime>
  <Words>1618</Words>
  <Application>Microsoft Office PowerPoint</Application>
  <PresentationFormat>Widescreen</PresentationFormat>
  <Paragraphs>301</Paragraphs>
  <Slides>15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6" baseType="lpstr">
      <vt:lpstr>Arial</vt:lpstr>
      <vt:lpstr>Georgia</vt:lpstr>
      <vt:lpstr>Symbol</vt:lpstr>
      <vt:lpstr>Montserrat Black</vt:lpstr>
      <vt:lpstr>EYInterstate Light</vt:lpstr>
      <vt:lpstr>Montserrat</vt:lpstr>
      <vt:lpstr>Montserrat Light</vt:lpstr>
      <vt:lpstr>Verdana</vt:lpstr>
      <vt:lpstr>B1 dark background</vt:lpstr>
      <vt:lpstr>1_B1 dark background</vt:lpstr>
      <vt:lpstr>think-cell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B1</dc:creator>
  <cp:keywords/>
  <cp:lastModifiedBy>Б1</cp:lastModifiedBy>
  <cp:revision>1316</cp:revision>
  <cp:lastPrinted>2024-05-28T15:32:18Z</cp:lastPrinted>
  <dcterms:created xsi:type="dcterms:W3CDTF">2023-06-30T14:58:45Z</dcterms:created>
  <dcterms:modified xsi:type="dcterms:W3CDTF">2024-09-25T12:19:42Z</dcterms:modified>
  <cp:contentStatus/>
</cp:coreProperties>
</file>